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6"/>
  </p:notesMasterIdLst>
  <p:sldIdLst>
    <p:sldId id="256" r:id="rId2"/>
    <p:sldId id="257" r:id="rId3"/>
    <p:sldId id="320" r:id="rId4"/>
    <p:sldId id="312" r:id="rId5"/>
    <p:sldId id="313" r:id="rId6"/>
    <p:sldId id="317" r:id="rId7"/>
    <p:sldId id="314" r:id="rId8"/>
    <p:sldId id="315" r:id="rId9"/>
    <p:sldId id="316" r:id="rId10"/>
    <p:sldId id="318" r:id="rId11"/>
    <p:sldId id="319" r:id="rId12"/>
    <p:sldId id="311" r:id="rId13"/>
    <p:sldId id="321" r:id="rId14"/>
    <p:sldId id="259" r:id="rId15"/>
  </p:sldIdLst>
  <p:sldSz cx="9144000" cy="5143500" type="screen16x9"/>
  <p:notesSz cx="6858000" cy="9144000"/>
  <p:embeddedFontLst>
    <p:embeddedFont>
      <p:font typeface="Abel" panose="02000506030000020004" pitchFamily="2" charset="0"/>
      <p:regular r:id="rId17"/>
    </p:embeddedFont>
    <p:embeddedFont>
      <p:font typeface="Audiowide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66"/>
    <a:srgbClr val="FFCC66"/>
    <a:srgbClr val="99FF99"/>
    <a:srgbClr val="99CCFF"/>
    <a:srgbClr val="FF99FF"/>
    <a:srgbClr val="9999FF"/>
    <a:srgbClr val="CCFFCC"/>
    <a:srgbClr val="66FFCC"/>
    <a:srgbClr val="9966FF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C7B209-B1F5-4788-B773-5FEB22964FF2}">
  <a:tblStyle styleId="{4EC7B209-B1F5-4788-B773-5FEB22964F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47" autoAdjust="0"/>
  </p:normalViewPr>
  <p:slideViewPr>
    <p:cSldViewPr snapToGrid="0">
      <p:cViewPr varScale="1">
        <p:scale>
          <a:sx n="134" d="100"/>
          <a:sy n="134" d="100"/>
        </p:scale>
        <p:origin x="96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8" name="Google Shape;4668;g13bb5320d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9" name="Google Shape;4669;g13bb5320d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06EABCF9-95A2-CD06-1E3A-8F53D708F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1F36D9D8-026D-6A5B-CBE8-DB67F4C901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1364CC94-D36A-5838-266B-67D74B9488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83921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7E215CF3-771A-B3BD-EC72-1F5CC2CD3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44624545-2B85-478B-0118-F0B9C3C48A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7539EA9F-E954-4BC5-8F43-30E3B5CBEE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90925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820257EB-382D-1920-D296-C7901001F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D5941C2A-B4AF-44F8-90A2-754FC372B0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99B5D2DF-2CEC-FD56-6AB3-68AF15C2A5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35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5E795201-1802-2E4D-1BE4-7F421ED21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DFEB3BA1-3F08-500F-E13F-628117988C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5F7F4463-542B-C2D8-E378-42032AAE54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6930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4" name="Google Shape;4704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5" name="Google Shape;4705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DC0FAD42-E563-15E2-785F-A7747EA40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29A2A103-65EF-B42D-FF75-9163287457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1D87C017-1579-0544-8282-D9E07F6F97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260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D081BCC4-9C4E-FF5E-BEA3-E3BF2DB5D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728FAEDE-E9CC-922D-6966-B9BF87E9E7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1D0E09A2-AF4D-A3D7-5E7E-4C541BB8C4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2626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C603A5E8-8F50-4D23-5A40-0CE68F28B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9B6DA4F7-B91A-291E-86BF-E2D9A4AEE4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101D01F6-7B32-DD69-7126-D53C219AD4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6420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DBF3F763-08E1-74C7-E0FA-C745ABD2F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A1C4F6EC-B698-99C5-D015-DF07BC357C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482CF12A-D5AA-D92C-618E-2913DE20C9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87300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EFFECAB5-8783-1646-1EAC-83CA8EC64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B37D5ACE-5FBF-2EB0-1FAB-6780804B4F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44CB4591-38E4-03F4-DB17-CB21E354AE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2473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C2BF57A7-2030-D347-0601-C42C60E11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3FC40657-4662-4BCF-5AE6-80B1027C63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B205CAE8-1885-A4CF-6235-CFC31F1C69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505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2D80E0B9-96D6-483B-7555-5B8170FFFF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1E69C20E-A929-F9C8-1621-1D5859E87E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B812A108-3839-0530-B90D-6212C91858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236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747950" y="1612700"/>
            <a:ext cx="5648100" cy="24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06850" y="4216604"/>
            <a:ext cx="4260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672042" y="-800093"/>
            <a:ext cx="10488084" cy="6107348"/>
            <a:chOff x="-120550" y="-133450"/>
            <a:chExt cx="7847425" cy="4570000"/>
          </a:xfrm>
        </p:grpSpPr>
        <p:sp>
          <p:nvSpPr>
            <p:cNvPr id="12" name="Google Shape;12;p2"/>
            <p:cNvSpPr/>
            <p:nvPr/>
          </p:nvSpPr>
          <p:spPr>
            <a:xfrm>
              <a:off x="3043625" y="854400"/>
              <a:ext cx="25100" cy="25875"/>
            </a:xfrm>
            <a:custGeom>
              <a:avLst/>
              <a:gdLst/>
              <a:ahLst/>
              <a:cxnLst/>
              <a:rect l="l" t="t" r="r" b="b"/>
              <a:pathLst>
                <a:path w="1004" h="1035" extrusionOk="0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832400" y="10747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821775" y="7966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083150" y="1124175"/>
              <a:ext cx="24350" cy="25850"/>
            </a:xfrm>
            <a:custGeom>
              <a:avLst/>
              <a:gdLst/>
              <a:ahLst/>
              <a:cxnLst/>
              <a:rect l="l" t="t" r="r" b="b"/>
              <a:pathLst>
                <a:path w="974" h="1034" extrusionOk="0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774625" y="7617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67775" y="8293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34200" y="767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08950" y="13475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525400" y="9676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92850" y="1350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779950" y="9235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086950" y="5481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854425" y="709275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967625" y="144407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24300" y="1013225"/>
              <a:ext cx="13700" cy="12175"/>
            </a:xfrm>
            <a:custGeom>
              <a:avLst/>
              <a:gdLst/>
              <a:ahLst/>
              <a:cxnLst/>
              <a:rect l="l" t="t" r="r" b="b"/>
              <a:pathLst>
                <a:path w="548" h="487" extrusionOk="0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719900" y="108390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843025" y="49955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463825" y="147675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924325" y="11918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912925" y="896950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05150" y="1197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583150" y="1086175"/>
              <a:ext cx="13700" cy="12175"/>
            </a:xfrm>
            <a:custGeom>
              <a:avLst/>
              <a:gdLst/>
              <a:ahLst/>
              <a:cxnLst/>
              <a:rect l="l" t="t" r="r" b="b"/>
              <a:pathLst>
                <a:path w="548" h="487" extrusionOk="0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608950" y="15709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942550" y="5390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779950" y="13475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224450" y="827800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8875" y="10223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3300" y="956225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8300" y="11021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039050" y="1074025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45425" y="25041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251075" y="703200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06500" y="21659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76425" y="11743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3025" y="5816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80675" y="72827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2850" y="562600"/>
              <a:ext cx="25100" cy="25875"/>
            </a:xfrm>
            <a:custGeom>
              <a:avLst/>
              <a:gdLst/>
              <a:ahLst/>
              <a:cxnLst/>
              <a:rect l="l" t="t" r="r" b="b"/>
              <a:pathLst>
                <a:path w="1004" h="1035" extrusionOk="0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15775" y="629475"/>
              <a:ext cx="13700" cy="12200"/>
            </a:xfrm>
            <a:custGeom>
              <a:avLst/>
              <a:gdLst/>
              <a:ahLst/>
              <a:cxnLst/>
              <a:rect l="l" t="t" r="r" b="b"/>
              <a:pathLst>
                <a:path w="548" h="488" extrusionOk="0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06825" y="3757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275475" y="42116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55750" y="37655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47700" y="29235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1325" y="39243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97850" y="35315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32050" y="31994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14850" y="3972225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29150" y="30170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98150" y="3270850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91300" y="30277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64250" y="33901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055100" y="38871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36725" y="3681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27775" y="3438025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290600" y="50410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995800" y="10109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143250" y="1058825"/>
              <a:ext cx="25850" cy="24325"/>
            </a:xfrm>
            <a:custGeom>
              <a:avLst/>
              <a:gdLst/>
              <a:ahLst/>
              <a:cxnLst/>
              <a:rect l="l" t="t" r="r" b="b"/>
              <a:pathLst>
                <a:path w="1034" h="973" extrusionOk="0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658425" y="7822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652350" y="9691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344550" y="15162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385625" y="84225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396275" y="5314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099150" y="846800"/>
              <a:ext cx="25850" cy="2587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022375" y="6530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644725" y="65380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827125" y="4919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405400" y="6834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020125" y="6203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245025" y="67887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746550" y="1112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862825" y="68115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884875" y="936475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180475" y="627950"/>
              <a:ext cx="12175" cy="12950"/>
            </a:xfrm>
            <a:custGeom>
              <a:avLst/>
              <a:gdLst/>
              <a:ahLst/>
              <a:cxnLst/>
              <a:rect l="l" t="t" r="r" b="b"/>
              <a:pathLst>
                <a:path w="487" h="518" extrusionOk="0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481375" y="76930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619650" y="1207000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659175" y="7632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497300" y="819450"/>
              <a:ext cx="25875" cy="24350"/>
            </a:xfrm>
            <a:custGeom>
              <a:avLst/>
              <a:gdLst/>
              <a:ahLst/>
              <a:cxnLst/>
              <a:rect l="l" t="t" r="r" b="b"/>
              <a:pathLst>
                <a:path w="1035" h="974" extrusionOk="0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083975" y="136202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670575" y="99347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215400" y="701675"/>
              <a:ext cx="12200" cy="12175"/>
            </a:xfrm>
            <a:custGeom>
              <a:avLst/>
              <a:gdLst/>
              <a:ahLst/>
              <a:cxnLst/>
              <a:rect l="l" t="t" r="r" b="b"/>
              <a:pathLst>
                <a:path w="488" h="487" extrusionOk="0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818775" y="9311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305125" y="549700"/>
              <a:ext cx="25850" cy="24325"/>
            </a:xfrm>
            <a:custGeom>
              <a:avLst/>
              <a:gdLst/>
              <a:ahLst/>
              <a:cxnLst/>
              <a:rect l="l" t="t" r="r" b="b"/>
              <a:pathLst>
                <a:path w="1034" h="973" extrusionOk="0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207100" y="6431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170625" y="14972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975325" y="1216125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742025" y="58160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898575" y="19676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875025" y="150790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900850" y="22328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10150" y="21067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05300" y="187190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01500" y="197600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41925" y="1534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335425" y="1804275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64700" y="2153825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44050" y="1482075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41925" y="16363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14275" y="138937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65625" y="1643175"/>
              <a:ext cx="25875" cy="24350"/>
            </a:xfrm>
            <a:custGeom>
              <a:avLst/>
              <a:gdLst/>
              <a:ahLst/>
              <a:cxnLst/>
              <a:rect l="l" t="t" r="r" b="b"/>
              <a:pathLst>
                <a:path w="1035" h="974" extrusionOk="0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50125" y="266370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250" y="1643925"/>
              <a:ext cx="12200" cy="12200"/>
            </a:xfrm>
            <a:custGeom>
              <a:avLst/>
              <a:gdLst/>
              <a:ahLst/>
              <a:cxnLst/>
              <a:rect l="l" t="t" r="r" b="b"/>
              <a:pathLst>
                <a:path w="488" h="488" extrusionOk="0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60150" y="172752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17150" y="44114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10000" y="133390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06050" y="2372675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032200" y="5618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7012550" y="165990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7330950" y="160670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109825" y="114240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294475" y="1378725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52825" y="1257150"/>
              <a:ext cx="25850" cy="25850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7284600" y="10056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193400" y="26728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7316500" y="9577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21700" y="93000"/>
              <a:ext cx="7202275" cy="3167250"/>
            </a:xfrm>
            <a:custGeom>
              <a:avLst/>
              <a:gdLst/>
              <a:ahLst/>
              <a:cxnLst/>
              <a:rect l="l" t="t" r="r" b="b"/>
              <a:pathLst>
                <a:path w="288091" h="126690" extrusionOk="0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16525" y="83125"/>
              <a:ext cx="7355800" cy="3179400"/>
            </a:xfrm>
            <a:custGeom>
              <a:avLst/>
              <a:gdLst/>
              <a:ahLst/>
              <a:cxnLst/>
              <a:rect l="l" t="t" r="r" b="b"/>
              <a:pathLst>
                <a:path w="294232" h="127176" extrusionOk="0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6250" y="3390150"/>
              <a:ext cx="360975" cy="210525"/>
            </a:xfrm>
            <a:custGeom>
              <a:avLst/>
              <a:gdLst/>
              <a:ahLst/>
              <a:cxnLst/>
              <a:rect l="l" t="t" r="r" b="b"/>
              <a:pathLst>
                <a:path w="14439" h="8421" extrusionOk="0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77175" y="33802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5050" y="353150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14850" y="3586975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022350" y="10291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840025" y="1577050"/>
              <a:ext cx="25100" cy="25125"/>
            </a:xfrm>
            <a:custGeom>
              <a:avLst/>
              <a:gdLst/>
              <a:ahLst/>
              <a:cxnLst/>
              <a:rect l="l" t="t" r="r" b="b"/>
              <a:pathLst>
                <a:path w="1004" h="1005" extrusionOk="0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408400" y="79665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847625" y="13521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903850" y="1082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694150" y="13909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516325" y="1629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972250" y="1356700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5958575" y="5086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366650" y="53450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844600" y="1774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049000" y="203452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694150" y="2762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64975" y="290460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13150" y="30580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274725" y="29342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814975" y="2073275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249625" y="22693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756375" y="177235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823250" y="18810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7180500" y="3434225"/>
              <a:ext cx="106400" cy="78300"/>
            </a:xfrm>
            <a:custGeom>
              <a:avLst/>
              <a:gdLst/>
              <a:ahLst/>
              <a:cxnLst/>
              <a:rect l="l" t="t" r="r" b="b"/>
              <a:pathLst>
                <a:path w="4256" h="3132" extrusionOk="0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169100" y="3498050"/>
              <a:ext cx="25100" cy="24425"/>
            </a:xfrm>
            <a:custGeom>
              <a:avLst/>
              <a:gdLst/>
              <a:ahLst/>
              <a:cxnLst/>
              <a:rect l="l" t="t" r="r" b="b"/>
              <a:pathLst>
                <a:path w="1004" h="977" extrusionOk="0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7273950" y="3422075"/>
              <a:ext cx="24350" cy="24425"/>
            </a:xfrm>
            <a:custGeom>
              <a:avLst/>
              <a:gdLst/>
              <a:ahLst/>
              <a:cxnLst/>
              <a:rect l="l" t="t" r="r" b="b"/>
              <a:pathLst>
                <a:path w="974" h="977" extrusionOk="0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98025" y="23308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893900" y="21158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73675" y="1927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60925" y="7715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0500" y="20124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96325" y="24463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080825" y="27928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358950" y="28058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108200" y="15763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468400" y="15200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943300" y="13407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76725" y="964600"/>
              <a:ext cx="25125" cy="24325"/>
            </a:xfrm>
            <a:custGeom>
              <a:avLst/>
              <a:gdLst/>
              <a:ahLst/>
              <a:cxnLst/>
              <a:rect l="l" t="t" r="r" b="b"/>
              <a:pathLst>
                <a:path w="1005" h="973" extrusionOk="0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76725" y="1230550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259400" y="166597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067975" y="8354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581650" y="6606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974475" y="6446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15825" y="9425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124925" y="6880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798925" y="90685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349850" y="126322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89675" y="5876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751075" y="536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039825" y="5542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602875" y="675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769300" y="675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365800" y="5922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115025" y="524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210025" y="8772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839200" y="1416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118075" y="146460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437975" y="15763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384025" y="20740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049675" y="2257150"/>
              <a:ext cx="24350" cy="25125"/>
            </a:xfrm>
            <a:custGeom>
              <a:avLst/>
              <a:gdLst/>
              <a:ahLst/>
              <a:cxnLst/>
              <a:rect l="l" t="t" r="r" b="b"/>
              <a:pathLst>
                <a:path w="974" h="1005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71700" y="17982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10300" y="1369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719125" y="8050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83875" y="499550"/>
              <a:ext cx="25100" cy="23575"/>
            </a:xfrm>
            <a:custGeom>
              <a:avLst/>
              <a:gdLst/>
              <a:ahLst/>
              <a:cxnLst/>
              <a:rect l="l" t="t" r="r" b="b"/>
              <a:pathLst>
                <a:path w="1004" h="943" extrusionOk="0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33850" y="563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02700" y="1090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82200" y="22564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852875" y="26454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32350" y="27807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35225" y="31082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84925" y="304290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68050" y="2058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259400" y="24342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004075" y="2611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966100" y="18931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721425" y="1369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675100" y="1223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080875" y="14501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642425" y="138177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980600" y="147980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121175" y="14615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098375" y="16553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055825" y="116825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523150" y="116825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625725" y="8392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927400" y="6522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136375" y="116825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214650" y="14091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928200" y="74725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362825" y="9987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593825" y="6788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139450" y="5003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234425" y="616550"/>
              <a:ext cx="25100" cy="25125"/>
            </a:xfrm>
            <a:custGeom>
              <a:avLst/>
              <a:gdLst/>
              <a:ahLst/>
              <a:cxnLst/>
              <a:rect l="l" t="t" r="r" b="b"/>
              <a:pathLst>
                <a:path w="1004" h="1005" extrusionOk="0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6222275" y="10253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58750" y="10428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947200" y="7670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654650" y="13445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313450" y="1464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168325" y="17016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817275" y="18004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61325" y="1953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004200" y="17868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299800" y="155275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75325" y="11241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6875025" y="150260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341600" y="7259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178200" y="539800"/>
              <a:ext cx="24350" cy="25125"/>
            </a:xfrm>
            <a:custGeom>
              <a:avLst/>
              <a:gdLst/>
              <a:ahLst/>
              <a:cxnLst/>
              <a:rect l="l" t="t" r="r" b="b"/>
              <a:pathLst>
                <a:path w="974" h="1005" extrusionOk="0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249625" y="22685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336250" y="2493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861325" y="1953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37775" y="28878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37325" y="32473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7221525" y="323515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504175" y="1559575"/>
              <a:ext cx="25125" cy="24350"/>
            </a:xfrm>
            <a:custGeom>
              <a:avLst/>
              <a:gdLst/>
              <a:ahLst/>
              <a:cxnLst/>
              <a:rect l="l" t="t" r="r" b="b"/>
              <a:pathLst>
                <a:path w="1005" h="974" extrusionOk="0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504175" y="2374175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210100" y="5208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-120550" y="-115200"/>
              <a:ext cx="7728125" cy="3313125"/>
            </a:xfrm>
            <a:custGeom>
              <a:avLst/>
              <a:gdLst/>
              <a:ahLst/>
              <a:cxnLst/>
              <a:rect l="l" t="t" r="r" b="b"/>
              <a:pathLst>
                <a:path w="309125" h="132525" extrusionOk="0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4624975" y="841500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917500" y="12959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143950" y="6310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674325" y="1223725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615050" y="93722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1771575" y="12655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1961550" y="15200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1475225" y="12298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1612000" y="1675075"/>
              <a:ext cx="25850" cy="26625"/>
            </a:xfrm>
            <a:custGeom>
              <a:avLst/>
              <a:gdLst/>
              <a:ahLst/>
              <a:cxnLst/>
              <a:rect l="l" t="t" r="r" b="b"/>
              <a:pathLst>
                <a:path w="1034" h="1065" extrusionOk="0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392400" y="19524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792825" y="26295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842225" y="28802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83400" y="30444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643150" y="19934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236600" y="2176625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530775" y="124270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992775" y="15717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920600" y="1688000"/>
              <a:ext cx="26600" cy="27375"/>
            </a:xfrm>
            <a:custGeom>
              <a:avLst/>
              <a:gdLst/>
              <a:ahLst/>
              <a:cxnLst/>
              <a:rect l="l" t="t" r="r" b="b"/>
              <a:pathLst>
                <a:path w="1064" h="1095" extrusionOk="0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248875" y="22685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860575" y="19524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002675" y="17852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7035350" y="6044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7192650" y="205882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7203300" y="2457775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692650" y="2761725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397050" y="27738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596125" y="146460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213900" y="14030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773175" y="12115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65275" y="7791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369675" y="11013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503425" y="1559575"/>
              <a:ext cx="26625" cy="25875"/>
            </a:xfrm>
            <a:custGeom>
              <a:avLst/>
              <a:gdLst/>
              <a:ahLst/>
              <a:cxnLst/>
              <a:rect l="l" t="t" r="r" b="b"/>
              <a:pathLst>
                <a:path w="1065" h="1035" extrusionOk="0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2300" y="-133450"/>
              <a:ext cx="7704575" cy="3386100"/>
            </a:xfrm>
            <a:custGeom>
              <a:avLst/>
              <a:gdLst/>
              <a:ahLst/>
              <a:cxnLst/>
              <a:rect l="l" t="t" r="r" b="b"/>
              <a:pathLst>
                <a:path w="308183" h="135444" extrusionOk="0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502600" y="6690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021625" y="482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656125" y="5208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5153100" y="7586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575600" y="512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922875" y="7465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336225" y="11249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5208575" y="512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131850" y="49955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954775" y="4995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65875" y="531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65875" y="948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947200" y="1289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650075" y="13399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08900" y="1460800"/>
              <a:ext cx="34225" cy="33450"/>
            </a:xfrm>
            <a:custGeom>
              <a:avLst/>
              <a:gdLst/>
              <a:ahLst/>
              <a:cxnLst/>
              <a:rect l="l" t="t" r="r" b="b"/>
              <a:pathLst>
                <a:path w="1369" h="1338" extrusionOk="0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365875" y="19904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723025" y="21865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7155425" y="1746525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7001150" y="8665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7008000" y="21849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932775" y="260140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7216975" y="3230575"/>
              <a:ext cx="34200" cy="34975"/>
            </a:xfrm>
            <a:custGeom>
              <a:avLst/>
              <a:gdLst/>
              <a:ahLst/>
              <a:cxnLst/>
              <a:rect l="l" t="t" r="r" b="b"/>
              <a:pathLst>
                <a:path w="1368" h="1399" extrusionOk="0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7142500" y="31333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498875" y="23741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705550" y="24661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811950" y="179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005700" y="12389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839250" y="11355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555050" y="13247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118875" y="9592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3856725" y="11522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3637875" y="137570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3516300" y="102462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016275" y="1024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764000" y="7457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484350" y="5831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277675" y="89165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194825" y="1270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1612750" y="8696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074775" y="69180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670500" y="474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361225" y="588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203925" y="8726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716850" y="800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798925" y="13209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228250" y="12199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139350" y="14395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67150" y="179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63500" y="204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00725" y="9767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241925" y="21690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986600" y="24942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01350" y="22396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48150" y="28597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363500" y="3176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805000" y="1453950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888575" y="21112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2" name="Google Shape;1712;p9"/>
          <p:cNvGrpSpPr/>
          <p:nvPr/>
        </p:nvGrpSpPr>
        <p:grpSpPr>
          <a:xfrm>
            <a:off x="-1693775" y="-1599775"/>
            <a:ext cx="9206200" cy="7199075"/>
            <a:chOff x="-3560675" y="-1695025"/>
            <a:chExt cx="9206200" cy="7199075"/>
          </a:xfrm>
        </p:grpSpPr>
        <p:sp>
          <p:nvSpPr>
            <p:cNvPr id="1713" name="Google Shape;1713;p9"/>
            <p:cNvSpPr/>
            <p:nvPr/>
          </p:nvSpPr>
          <p:spPr>
            <a:xfrm>
              <a:off x="3144700" y="1760900"/>
              <a:ext cx="49725" cy="38825"/>
            </a:xfrm>
            <a:custGeom>
              <a:avLst/>
              <a:gdLst/>
              <a:ahLst/>
              <a:cxnLst/>
              <a:rect l="l" t="t" r="r" b="b"/>
              <a:pathLst>
                <a:path w="1989" h="1553" extrusionOk="0">
                  <a:moveTo>
                    <a:pt x="1058" y="1"/>
                  </a:moveTo>
                  <a:cubicBezTo>
                    <a:pt x="1040" y="1"/>
                    <a:pt x="1022" y="2"/>
                    <a:pt x="1004" y="3"/>
                  </a:cubicBezTo>
                  <a:cubicBezTo>
                    <a:pt x="1" y="33"/>
                    <a:pt x="31" y="1553"/>
                    <a:pt x="1034" y="1553"/>
                  </a:cubicBezTo>
                  <a:cubicBezTo>
                    <a:pt x="1988" y="1523"/>
                    <a:pt x="1977" y="1"/>
                    <a:pt x="105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9"/>
            <p:cNvSpPr/>
            <p:nvPr/>
          </p:nvSpPr>
          <p:spPr>
            <a:xfrm>
              <a:off x="2791350" y="1538300"/>
              <a:ext cx="49950" cy="38775"/>
            </a:xfrm>
            <a:custGeom>
              <a:avLst/>
              <a:gdLst/>
              <a:ahLst/>
              <a:cxnLst/>
              <a:rect l="l" t="t" r="r" b="b"/>
              <a:pathLst>
                <a:path w="1998" h="1551" extrusionOk="0">
                  <a:moveTo>
                    <a:pt x="1002" y="0"/>
                  </a:moveTo>
                  <a:cubicBezTo>
                    <a:pt x="993" y="0"/>
                    <a:pt x="983" y="0"/>
                    <a:pt x="973" y="1"/>
                  </a:cubicBezTo>
                  <a:cubicBezTo>
                    <a:pt x="1" y="31"/>
                    <a:pt x="31" y="1551"/>
                    <a:pt x="1034" y="1551"/>
                  </a:cubicBezTo>
                  <a:cubicBezTo>
                    <a:pt x="1997" y="1521"/>
                    <a:pt x="1977" y="0"/>
                    <a:pt x="10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9"/>
            <p:cNvSpPr/>
            <p:nvPr/>
          </p:nvSpPr>
          <p:spPr>
            <a:xfrm>
              <a:off x="3881050" y="912150"/>
              <a:ext cx="50175" cy="39550"/>
            </a:xfrm>
            <a:custGeom>
              <a:avLst/>
              <a:gdLst/>
              <a:ahLst/>
              <a:cxnLst/>
              <a:rect l="l" t="t" r="r" b="b"/>
              <a:pathLst>
                <a:path w="2007" h="1582" extrusionOk="0">
                  <a:moveTo>
                    <a:pt x="973" y="1"/>
                  </a:moveTo>
                  <a:cubicBezTo>
                    <a:pt x="0" y="62"/>
                    <a:pt x="30" y="1581"/>
                    <a:pt x="1033" y="1581"/>
                  </a:cubicBezTo>
                  <a:cubicBezTo>
                    <a:pt x="2006" y="1521"/>
                    <a:pt x="1976" y="1"/>
                    <a:pt x="97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6" name="Google Shape;1716;p9"/>
            <p:cNvGrpSpPr/>
            <p:nvPr/>
          </p:nvGrpSpPr>
          <p:grpSpPr>
            <a:xfrm>
              <a:off x="-3560675" y="-1695025"/>
              <a:ext cx="9206200" cy="7199075"/>
              <a:chOff x="-3560675" y="-1695025"/>
              <a:chExt cx="9206200" cy="7199075"/>
            </a:xfrm>
          </p:grpSpPr>
          <p:sp>
            <p:nvSpPr>
              <p:cNvPr id="1717" name="Google Shape;1717;p9"/>
              <p:cNvSpPr/>
              <p:nvPr/>
            </p:nvSpPr>
            <p:spPr>
              <a:xfrm>
                <a:off x="3584675" y="-201850"/>
                <a:ext cx="501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552" extrusionOk="0">
                    <a:moveTo>
                      <a:pt x="973" y="1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1"/>
                      <a:pt x="1976" y="1"/>
                      <a:pt x="9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9"/>
              <p:cNvSpPr/>
              <p:nvPr/>
            </p:nvSpPr>
            <p:spPr>
              <a:xfrm>
                <a:off x="4071775" y="186450"/>
                <a:ext cx="499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582" extrusionOk="0">
                    <a:moveTo>
                      <a:pt x="1032" y="1"/>
                    </a:moveTo>
                    <a:cubicBezTo>
                      <a:pt x="1023" y="1"/>
                      <a:pt x="1013" y="1"/>
                      <a:pt x="1003" y="1"/>
                    </a:cubicBezTo>
                    <a:cubicBezTo>
                      <a:pt x="0" y="62"/>
                      <a:pt x="31" y="1582"/>
                      <a:pt x="1034" y="1582"/>
                    </a:cubicBezTo>
                    <a:cubicBezTo>
                      <a:pt x="1997" y="1491"/>
                      <a:pt x="1977" y="1"/>
                      <a:pt x="103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9"/>
              <p:cNvSpPr/>
              <p:nvPr/>
            </p:nvSpPr>
            <p:spPr>
              <a:xfrm>
                <a:off x="4755675" y="-352300"/>
                <a:ext cx="501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582" extrusionOk="0">
                    <a:moveTo>
                      <a:pt x="1004" y="1"/>
                    </a:moveTo>
                    <a:cubicBezTo>
                      <a:pt x="0" y="61"/>
                      <a:pt x="31" y="1581"/>
                      <a:pt x="1034" y="1581"/>
                    </a:cubicBezTo>
                    <a:cubicBezTo>
                      <a:pt x="2007" y="1520"/>
                      <a:pt x="1976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9"/>
              <p:cNvSpPr/>
              <p:nvPr/>
            </p:nvSpPr>
            <p:spPr>
              <a:xfrm>
                <a:off x="5595350" y="406075"/>
                <a:ext cx="5017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551" extrusionOk="0">
                    <a:moveTo>
                      <a:pt x="1004" y="0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0"/>
                      <a:pt x="1976" y="0"/>
                      <a:pt x="100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9"/>
              <p:cNvSpPr/>
              <p:nvPr/>
            </p:nvSpPr>
            <p:spPr>
              <a:xfrm>
                <a:off x="1941075" y="5468575"/>
                <a:ext cx="506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419" extrusionOk="0">
                    <a:moveTo>
                      <a:pt x="1041" y="0"/>
                    </a:moveTo>
                    <a:cubicBezTo>
                      <a:pt x="495" y="0"/>
                      <a:pt x="1" y="690"/>
                      <a:pt x="516" y="1181"/>
                    </a:cubicBezTo>
                    <a:cubicBezTo>
                      <a:pt x="669" y="1349"/>
                      <a:pt x="844" y="1419"/>
                      <a:pt x="1014" y="1419"/>
                    </a:cubicBezTo>
                    <a:cubicBezTo>
                      <a:pt x="1551" y="1419"/>
                      <a:pt x="2027" y="717"/>
                      <a:pt x="1519" y="208"/>
                    </a:cubicBezTo>
                    <a:cubicBezTo>
                      <a:pt x="1372" y="62"/>
                      <a:pt x="1204" y="0"/>
                      <a:pt x="10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22" name="Google Shape;1722;p9"/>
              <p:cNvGrpSpPr/>
              <p:nvPr/>
            </p:nvGrpSpPr>
            <p:grpSpPr>
              <a:xfrm>
                <a:off x="-3560675" y="-1695025"/>
                <a:ext cx="9184925" cy="7184775"/>
                <a:chOff x="-3560675" y="-1695025"/>
                <a:chExt cx="9184925" cy="7184775"/>
              </a:xfrm>
            </p:grpSpPr>
            <p:sp>
              <p:nvSpPr>
                <p:cNvPr id="1723" name="Google Shape;1723;p9"/>
                <p:cNvSpPr/>
                <p:nvPr/>
              </p:nvSpPr>
              <p:spPr>
                <a:xfrm>
                  <a:off x="-1101575" y="-1682675"/>
                  <a:ext cx="6725825" cy="435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033" h="174008" extrusionOk="0">
                      <a:moveTo>
                        <a:pt x="59302" y="540"/>
                      </a:moveTo>
                      <a:lnTo>
                        <a:pt x="70458" y="37653"/>
                      </a:lnTo>
                      <a:lnTo>
                        <a:pt x="70458" y="37653"/>
                      </a:lnTo>
                      <a:lnTo>
                        <a:pt x="20365" y="22790"/>
                      </a:lnTo>
                      <a:lnTo>
                        <a:pt x="59302" y="540"/>
                      </a:lnTo>
                      <a:close/>
                      <a:moveTo>
                        <a:pt x="103984" y="31635"/>
                      </a:moveTo>
                      <a:lnTo>
                        <a:pt x="93984" y="45769"/>
                      </a:lnTo>
                      <a:cubicBezTo>
                        <a:pt x="93893" y="45860"/>
                        <a:pt x="93953" y="45981"/>
                        <a:pt x="94014" y="46042"/>
                      </a:cubicBezTo>
                      <a:lnTo>
                        <a:pt x="94045" y="46073"/>
                      </a:lnTo>
                      <a:lnTo>
                        <a:pt x="91036" y="54431"/>
                      </a:lnTo>
                      <a:lnTo>
                        <a:pt x="71066" y="38170"/>
                      </a:lnTo>
                      <a:lnTo>
                        <a:pt x="103984" y="31635"/>
                      </a:lnTo>
                      <a:close/>
                      <a:moveTo>
                        <a:pt x="129516" y="12334"/>
                      </a:moveTo>
                      <a:lnTo>
                        <a:pt x="116446" y="58048"/>
                      </a:lnTo>
                      <a:lnTo>
                        <a:pt x="94409" y="45921"/>
                      </a:lnTo>
                      <a:lnTo>
                        <a:pt x="129516" y="12334"/>
                      </a:lnTo>
                      <a:close/>
                      <a:moveTo>
                        <a:pt x="49363" y="35221"/>
                      </a:moveTo>
                      <a:lnTo>
                        <a:pt x="70640" y="38170"/>
                      </a:lnTo>
                      <a:lnTo>
                        <a:pt x="70640" y="38322"/>
                      </a:lnTo>
                      <a:lnTo>
                        <a:pt x="87054" y="64401"/>
                      </a:lnTo>
                      <a:lnTo>
                        <a:pt x="87054" y="64401"/>
                      </a:lnTo>
                      <a:lnTo>
                        <a:pt x="49363" y="35221"/>
                      </a:lnTo>
                      <a:close/>
                      <a:moveTo>
                        <a:pt x="71643" y="39142"/>
                      </a:moveTo>
                      <a:lnTo>
                        <a:pt x="90975" y="54796"/>
                      </a:lnTo>
                      <a:lnTo>
                        <a:pt x="87510" y="64401"/>
                      </a:lnTo>
                      <a:lnTo>
                        <a:pt x="71643" y="39142"/>
                      </a:lnTo>
                      <a:close/>
                      <a:moveTo>
                        <a:pt x="49454" y="35799"/>
                      </a:moveTo>
                      <a:lnTo>
                        <a:pt x="86689" y="64644"/>
                      </a:lnTo>
                      <a:lnTo>
                        <a:pt x="62707" y="60511"/>
                      </a:lnTo>
                      <a:lnTo>
                        <a:pt x="62707" y="60359"/>
                      </a:lnTo>
                      <a:lnTo>
                        <a:pt x="49454" y="35799"/>
                      </a:lnTo>
                      <a:close/>
                      <a:moveTo>
                        <a:pt x="20335" y="23185"/>
                      </a:moveTo>
                      <a:lnTo>
                        <a:pt x="68786" y="37531"/>
                      </a:lnTo>
                      <a:lnTo>
                        <a:pt x="48846" y="34765"/>
                      </a:lnTo>
                      <a:lnTo>
                        <a:pt x="48755" y="34765"/>
                      </a:lnTo>
                      <a:lnTo>
                        <a:pt x="48634" y="34644"/>
                      </a:lnTo>
                      <a:cubicBezTo>
                        <a:pt x="48608" y="34618"/>
                        <a:pt x="48571" y="34609"/>
                        <a:pt x="48533" y="34609"/>
                      </a:cubicBezTo>
                      <a:cubicBezTo>
                        <a:pt x="48481" y="34609"/>
                        <a:pt x="48425" y="34626"/>
                        <a:pt x="48390" y="34644"/>
                      </a:cubicBezTo>
                      <a:lnTo>
                        <a:pt x="15593" y="66985"/>
                      </a:lnTo>
                      <a:lnTo>
                        <a:pt x="20335" y="23185"/>
                      </a:lnTo>
                      <a:close/>
                      <a:moveTo>
                        <a:pt x="91248" y="55039"/>
                      </a:moveTo>
                      <a:lnTo>
                        <a:pt x="111583" y="71514"/>
                      </a:lnTo>
                      <a:lnTo>
                        <a:pt x="87753" y="64827"/>
                      </a:lnTo>
                      <a:lnTo>
                        <a:pt x="91248" y="55039"/>
                      </a:lnTo>
                      <a:close/>
                      <a:moveTo>
                        <a:pt x="94349" y="46346"/>
                      </a:moveTo>
                      <a:lnTo>
                        <a:pt x="116325" y="58444"/>
                      </a:lnTo>
                      <a:lnTo>
                        <a:pt x="112525" y="71787"/>
                      </a:lnTo>
                      <a:lnTo>
                        <a:pt x="91400" y="54675"/>
                      </a:lnTo>
                      <a:lnTo>
                        <a:pt x="94349" y="46346"/>
                      </a:lnTo>
                      <a:close/>
                      <a:moveTo>
                        <a:pt x="129820" y="12759"/>
                      </a:moveTo>
                      <a:lnTo>
                        <a:pt x="150672" y="76863"/>
                      </a:lnTo>
                      <a:lnTo>
                        <a:pt x="116781" y="58231"/>
                      </a:lnTo>
                      <a:lnTo>
                        <a:pt x="129820" y="12759"/>
                      </a:lnTo>
                      <a:close/>
                      <a:moveTo>
                        <a:pt x="130216" y="12729"/>
                      </a:moveTo>
                      <a:lnTo>
                        <a:pt x="172557" y="68201"/>
                      </a:lnTo>
                      <a:lnTo>
                        <a:pt x="153286" y="78262"/>
                      </a:lnTo>
                      <a:lnTo>
                        <a:pt x="151158" y="77137"/>
                      </a:lnTo>
                      <a:lnTo>
                        <a:pt x="130216" y="12729"/>
                      </a:lnTo>
                      <a:close/>
                      <a:moveTo>
                        <a:pt x="151341" y="77684"/>
                      </a:moveTo>
                      <a:lnTo>
                        <a:pt x="152921" y="78535"/>
                      </a:lnTo>
                      <a:lnTo>
                        <a:pt x="151797" y="79113"/>
                      </a:lnTo>
                      <a:lnTo>
                        <a:pt x="151341" y="77684"/>
                      </a:lnTo>
                      <a:close/>
                      <a:moveTo>
                        <a:pt x="87753" y="65191"/>
                      </a:moveTo>
                      <a:lnTo>
                        <a:pt x="111796" y="71970"/>
                      </a:lnTo>
                      <a:lnTo>
                        <a:pt x="88421" y="81423"/>
                      </a:lnTo>
                      <a:lnTo>
                        <a:pt x="87753" y="65191"/>
                      </a:lnTo>
                      <a:close/>
                      <a:moveTo>
                        <a:pt x="63315" y="61027"/>
                      </a:moveTo>
                      <a:lnTo>
                        <a:pt x="87358" y="65131"/>
                      </a:lnTo>
                      <a:lnTo>
                        <a:pt x="88057" y="81575"/>
                      </a:lnTo>
                      <a:lnTo>
                        <a:pt x="87327" y="81848"/>
                      </a:lnTo>
                      <a:lnTo>
                        <a:pt x="63315" y="61027"/>
                      </a:lnTo>
                      <a:close/>
                      <a:moveTo>
                        <a:pt x="88087" y="81939"/>
                      </a:moveTo>
                      <a:lnTo>
                        <a:pt x="88118" y="82487"/>
                      </a:lnTo>
                      <a:lnTo>
                        <a:pt x="87722" y="82152"/>
                      </a:lnTo>
                      <a:lnTo>
                        <a:pt x="88087" y="81939"/>
                      </a:lnTo>
                      <a:close/>
                      <a:moveTo>
                        <a:pt x="62494" y="60723"/>
                      </a:moveTo>
                      <a:cubicBezTo>
                        <a:pt x="62494" y="60754"/>
                        <a:pt x="62524" y="60814"/>
                        <a:pt x="62555" y="60875"/>
                      </a:cubicBezTo>
                      <a:lnTo>
                        <a:pt x="86993" y="82031"/>
                      </a:lnTo>
                      <a:lnTo>
                        <a:pt x="83801" y="83338"/>
                      </a:lnTo>
                      <a:lnTo>
                        <a:pt x="44895" y="70359"/>
                      </a:lnTo>
                      <a:lnTo>
                        <a:pt x="62494" y="60723"/>
                      </a:lnTo>
                      <a:close/>
                      <a:moveTo>
                        <a:pt x="87297" y="82304"/>
                      </a:moveTo>
                      <a:lnTo>
                        <a:pt x="88118" y="83003"/>
                      </a:lnTo>
                      <a:lnTo>
                        <a:pt x="88209" y="84797"/>
                      </a:lnTo>
                      <a:lnTo>
                        <a:pt x="88209" y="84797"/>
                      </a:lnTo>
                      <a:lnTo>
                        <a:pt x="84318" y="83520"/>
                      </a:lnTo>
                      <a:lnTo>
                        <a:pt x="87297" y="82304"/>
                      </a:lnTo>
                      <a:close/>
                      <a:moveTo>
                        <a:pt x="88543" y="83368"/>
                      </a:moveTo>
                      <a:lnTo>
                        <a:pt x="91431" y="85860"/>
                      </a:lnTo>
                      <a:lnTo>
                        <a:pt x="88604" y="84918"/>
                      </a:lnTo>
                      <a:lnTo>
                        <a:pt x="88543" y="83368"/>
                      </a:lnTo>
                      <a:close/>
                      <a:moveTo>
                        <a:pt x="45229" y="70906"/>
                      </a:moveTo>
                      <a:lnTo>
                        <a:pt x="83193" y="83550"/>
                      </a:lnTo>
                      <a:lnTo>
                        <a:pt x="62403" y="91940"/>
                      </a:lnTo>
                      <a:lnTo>
                        <a:pt x="45229" y="70906"/>
                      </a:lnTo>
                      <a:close/>
                      <a:moveTo>
                        <a:pt x="116659" y="58626"/>
                      </a:moveTo>
                      <a:lnTo>
                        <a:pt x="150824" y="77380"/>
                      </a:lnTo>
                      <a:lnTo>
                        <a:pt x="151432" y="79265"/>
                      </a:lnTo>
                      <a:lnTo>
                        <a:pt x="120641" y="95313"/>
                      </a:lnTo>
                      <a:cubicBezTo>
                        <a:pt x="120580" y="95374"/>
                        <a:pt x="120550" y="95435"/>
                        <a:pt x="120550" y="95526"/>
                      </a:cubicBezTo>
                      <a:lnTo>
                        <a:pt x="120550" y="95557"/>
                      </a:lnTo>
                      <a:cubicBezTo>
                        <a:pt x="120550" y="95557"/>
                        <a:pt x="120489" y="95526"/>
                        <a:pt x="120459" y="95526"/>
                      </a:cubicBezTo>
                      <a:lnTo>
                        <a:pt x="92343" y="86164"/>
                      </a:lnTo>
                      <a:lnTo>
                        <a:pt x="88513" y="82821"/>
                      </a:lnTo>
                      <a:lnTo>
                        <a:pt x="88482" y="81818"/>
                      </a:lnTo>
                      <a:lnTo>
                        <a:pt x="112404" y="72122"/>
                      </a:lnTo>
                      <a:lnTo>
                        <a:pt x="112586" y="72152"/>
                      </a:lnTo>
                      <a:cubicBezTo>
                        <a:pt x="112608" y="72157"/>
                        <a:pt x="112629" y="72160"/>
                        <a:pt x="112650" y="72160"/>
                      </a:cubicBezTo>
                      <a:cubicBezTo>
                        <a:pt x="112747" y="72160"/>
                        <a:pt x="112829" y="72105"/>
                        <a:pt x="112829" y="72030"/>
                      </a:cubicBezTo>
                      <a:lnTo>
                        <a:pt x="116659" y="58626"/>
                      </a:lnTo>
                      <a:close/>
                      <a:moveTo>
                        <a:pt x="151553" y="79660"/>
                      </a:moveTo>
                      <a:lnTo>
                        <a:pt x="158088" y="99721"/>
                      </a:lnTo>
                      <a:lnTo>
                        <a:pt x="158088" y="99721"/>
                      </a:lnTo>
                      <a:lnTo>
                        <a:pt x="121370" y="95435"/>
                      </a:lnTo>
                      <a:lnTo>
                        <a:pt x="151553" y="79660"/>
                      </a:lnTo>
                      <a:close/>
                      <a:moveTo>
                        <a:pt x="172770" y="68535"/>
                      </a:moveTo>
                      <a:lnTo>
                        <a:pt x="199670" y="103855"/>
                      </a:lnTo>
                      <a:lnTo>
                        <a:pt x="153711" y="78535"/>
                      </a:lnTo>
                      <a:lnTo>
                        <a:pt x="172770" y="68535"/>
                      </a:lnTo>
                      <a:close/>
                      <a:moveTo>
                        <a:pt x="83771" y="83702"/>
                      </a:moveTo>
                      <a:lnTo>
                        <a:pt x="88209" y="85192"/>
                      </a:lnTo>
                      <a:lnTo>
                        <a:pt x="89181" y="107988"/>
                      </a:lnTo>
                      <a:lnTo>
                        <a:pt x="64135" y="108657"/>
                      </a:lnTo>
                      <a:lnTo>
                        <a:pt x="62646" y="92304"/>
                      </a:lnTo>
                      <a:lnTo>
                        <a:pt x="83771" y="83702"/>
                      </a:lnTo>
                      <a:close/>
                      <a:moveTo>
                        <a:pt x="93102" y="86863"/>
                      </a:moveTo>
                      <a:lnTo>
                        <a:pt x="120276" y="95891"/>
                      </a:lnTo>
                      <a:lnTo>
                        <a:pt x="124744" y="114250"/>
                      </a:lnTo>
                      <a:lnTo>
                        <a:pt x="93102" y="86863"/>
                      </a:lnTo>
                      <a:close/>
                      <a:moveTo>
                        <a:pt x="15654" y="68261"/>
                      </a:moveTo>
                      <a:lnTo>
                        <a:pt x="44469" y="70480"/>
                      </a:lnTo>
                      <a:cubicBezTo>
                        <a:pt x="44469" y="70511"/>
                        <a:pt x="44469" y="70541"/>
                        <a:pt x="44500" y="70602"/>
                      </a:cubicBezTo>
                      <a:lnTo>
                        <a:pt x="62038" y="92092"/>
                      </a:lnTo>
                      <a:lnTo>
                        <a:pt x="8724" y="114311"/>
                      </a:lnTo>
                      <a:lnTo>
                        <a:pt x="15654" y="68261"/>
                      </a:lnTo>
                      <a:close/>
                      <a:moveTo>
                        <a:pt x="88634" y="85344"/>
                      </a:moveTo>
                      <a:lnTo>
                        <a:pt x="92160" y="86529"/>
                      </a:lnTo>
                      <a:lnTo>
                        <a:pt x="124805" y="114797"/>
                      </a:lnTo>
                      <a:lnTo>
                        <a:pt x="109364" y="128323"/>
                      </a:lnTo>
                      <a:lnTo>
                        <a:pt x="89607" y="108262"/>
                      </a:lnTo>
                      <a:lnTo>
                        <a:pt x="89607" y="108171"/>
                      </a:lnTo>
                      <a:lnTo>
                        <a:pt x="88634" y="85344"/>
                      </a:lnTo>
                      <a:close/>
                      <a:moveTo>
                        <a:pt x="63132" y="109417"/>
                      </a:moveTo>
                      <a:lnTo>
                        <a:pt x="42706" y="137624"/>
                      </a:lnTo>
                      <a:lnTo>
                        <a:pt x="9180" y="115101"/>
                      </a:lnTo>
                      <a:lnTo>
                        <a:pt x="63132" y="109417"/>
                      </a:lnTo>
                      <a:close/>
                      <a:moveTo>
                        <a:pt x="158636" y="100146"/>
                      </a:moveTo>
                      <a:lnTo>
                        <a:pt x="200126" y="105010"/>
                      </a:lnTo>
                      <a:lnTo>
                        <a:pt x="171067" y="138445"/>
                      </a:lnTo>
                      <a:lnTo>
                        <a:pt x="171067" y="138384"/>
                      </a:lnTo>
                      <a:lnTo>
                        <a:pt x="158636" y="100146"/>
                      </a:lnTo>
                      <a:close/>
                      <a:moveTo>
                        <a:pt x="62251" y="92456"/>
                      </a:moveTo>
                      <a:lnTo>
                        <a:pt x="63771" y="108931"/>
                      </a:lnTo>
                      <a:lnTo>
                        <a:pt x="63771" y="108961"/>
                      </a:lnTo>
                      <a:cubicBezTo>
                        <a:pt x="63801" y="109052"/>
                        <a:pt x="63892" y="109113"/>
                        <a:pt x="63953" y="109113"/>
                      </a:cubicBezTo>
                      <a:lnTo>
                        <a:pt x="89090" y="108444"/>
                      </a:lnTo>
                      <a:lnTo>
                        <a:pt x="44956" y="139144"/>
                      </a:lnTo>
                      <a:lnTo>
                        <a:pt x="43071" y="137837"/>
                      </a:lnTo>
                      <a:lnTo>
                        <a:pt x="63710" y="109326"/>
                      </a:lnTo>
                      <a:cubicBezTo>
                        <a:pt x="63740" y="109235"/>
                        <a:pt x="63740" y="109174"/>
                        <a:pt x="63710" y="109083"/>
                      </a:cubicBezTo>
                      <a:cubicBezTo>
                        <a:pt x="63649" y="109022"/>
                        <a:pt x="63588" y="108961"/>
                        <a:pt x="63497" y="108961"/>
                      </a:cubicBezTo>
                      <a:lnTo>
                        <a:pt x="8663" y="114736"/>
                      </a:lnTo>
                      <a:lnTo>
                        <a:pt x="62251" y="92456"/>
                      </a:lnTo>
                      <a:close/>
                      <a:moveTo>
                        <a:pt x="156812" y="129721"/>
                      </a:moveTo>
                      <a:lnTo>
                        <a:pt x="170794" y="138597"/>
                      </a:lnTo>
                      <a:lnTo>
                        <a:pt x="133377" y="150694"/>
                      </a:lnTo>
                      <a:lnTo>
                        <a:pt x="133377" y="150694"/>
                      </a:lnTo>
                      <a:lnTo>
                        <a:pt x="156812" y="129721"/>
                      </a:lnTo>
                      <a:close/>
                      <a:moveTo>
                        <a:pt x="120611" y="95678"/>
                      </a:moveTo>
                      <a:lnTo>
                        <a:pt x="120611" y="95678"/>
                      </a:lnTo>
                      <a:cubicBezTo>
                        <a:pt x="120641" y="95709"/>
                        <a:pt x="120702" y="95709"/>
                        <a:pt x="120732" y="95709"/>
                      </a:cubicBezTo>
                      <a:lnTo>
                        <a:pt x="158240" y="100116"/>
                      </a:lnTo>
                      <a:lnTo>
                        <a:pt x="170551" y="137989"/>
                      </a:lnTo>
                      <a:lnTo>
                        <a:pt x="156903" y="129296"/>
                      </a:lnTo>
                      <a:cubicBezTo>
                        <a:pt x="156865" y="129283"/>
                        <a:pt x="156833" y="129276"/>
                        <a:pt x="156801" y="129276"/>
                      </a:cubicBezTo>
                      <a:cubicBezTo>
                        <a:pt x="156756" y="129276"/>
                        <a:pt x="156713" y="129291"/>
                        <a:pt x="156660" y="129326"/>
                      </a:cubicBezTo>
                      <a:lnTo>
                        <a:pt x="132465" y="150998"/>
                      </a:lnTo>
                      <a:lnTo>
                        <a:pt x="132191" y="151059"/>
                      </a:lnTo>
                      <a:lnTo>
                        <a:pt x="125352" y="114827"/>
                      </a:lnTo>
                      <a:cubicBezTo>
                        <a:pt x="125352" y="114767"/>
                        <a:pt x="125322" y="114736"/>
                        <a:pt x="125291" y="114706"/>
                      </a:cubicBezTo>
                      <a:lnTo>
                        <a:pt x="125200" y="114675"/>
                      </a:lnTo>
                      <a:lnTo>
                        <a:pt x="120611" y="95678"/>
                      </a:lnTo>
                      <a:close/>
                      <a:moveTo>
                        <a:pt x="125018" y="115101"/>
                      </a:moveTo>
                      <a:lnTo>
                        <a:pt x="131827" y="151120"/>
                      </a:lnTo>
                      <a:lnTo>
                        <a:pt x="131827" y="151120"/>
                      </a:lnTo>
                      <a:lnTo>
                        <a:pt x="109638" y="128627"/>
                      </a:lnTo>
                      <a:lnTo>
                        <a:pt x="125018" y="115101"/>
                      </a:lnTo>
                      <a:close/>
                      <a:moveTo>
                        <a:pt x="89425" y="108627"/>
                      </a:moveTo>
                      <a:lnTo>
                        <a:pt x="109060" y="128566"/>
                      </a:lnTo>
                      <a:lnTo>
                        <a:pt x="81157" y="153035"/>
                      </a:lnTo>
                      <a:lnTo>
                        <a:pt x="45260" y="139387"/>
                      </a:lnTo>
                      <a:lnTo>
                        <a:pt x="89425" y="108627"/>
                      </a:lnTo>
                      <a:close/>
                      <a:moveTo>
                        <a:pt x="42828" y="138110"/>
                      </a:moveTo>
                      <a:lnTo>
                        <a:pt x="44895" y="139478"/>
                      </a:lnTo>
                      <a:cubicBezTo>
                        <a:pt x="44925" y="139509"/>
                        <a:pt x="44956" y="139509"/>
                        <a:pt x="45047" y="139509"/>
                      </a:cubicBezTo>
                      <a:lnTo>
                        <a:pt x="45047" y="139661"/>
                      </a:lnTo>
                      <a:lnTo>
                        <a:pt x="58877" y="164342"/>
                      </a:lnTo>
                      <a:lnTo>
                        <a:pt x="17265" y="173491"/>
                      </a:lnTo>
                      <a:lnTo>
                        <a:pt x="17265" y="173491"/>
                      </a:lnTo>
                      <a:lnTo>
                        <a:pt x="42828" y="138110"/>
                      </a:lnTo>
                      <a:close/>
                      <a:moveTo>
                        <a:pt x="59359" y="1"/>
                      </a:moveTo>
                      <a:cubicBezTo>
                        <a:pt x="59333" y="1"/>
                        <a:pt x="59302" y="8"/>
                        <a:pt x="59272" y="23"/>
                      </a:cubicBezTo>
                      <a:lnTo>
                        <a:pt x="20365" y="22334"/>
                      </a:lnTo>
                      <a:lnTo>
                        <a:pt x="19241" y="2850"/>
                      </a:lnTo>
                      <a:cubicBezTo>
                        <a:pt x="19241" y="2789"/>
                        <a:pt x="19150" y="2698"/>
                        <a:pt x="19089" y="2668"/>
                      </a:cubicBezTo>
                      <a:cubicBezTo>
                        <a:pt x="19068" y="2654"/>
                        <a:pt x="19048" y="2648"/>
                        <a:pt x="19028" y="2648"/>
                      </a:cubicBezTo>
                      <a:cubicBezTo>
                        <a:pt x="18958" y="2648"/>
                        <a:pt x="18893" y="2719"/>
                        <a:pt x="18846" y="2789"/>
                      </a:cubicBezTo>
                      <a:lnTo>
                        <a:pt x="61" y="42000"/>
                      </a:lnTo>
                      <a:cubicBezTo>
                        <a:pt x="0" y="42091"/>
                        <a:pt x="61" y="42212"/>
                        <a:pt x="122" y="42243"/>
                      </a:cubicBezTo>
                      <a:cubicBezTo>
                        <a:pt x="149" y="42261"/>
                        <a:pt x="175" y="42268"/>
                        <a:pt x="202" y="42268"/>
                      </a:cubicBezTo>
                      <a:cubicBezTo>
                        <a:pt x="267" y="42268"/>
                        <a:pt x="331" y="42225"/>
                        <a:pt x="396" y="42182"/>
                      </a:cubicBezTo>
                      <a:lnTo>
                        <a:pt x="18846" y="3640"/>
                      </a:lnTo>
                      <a:lnTo>
                        <a:pt x="19970" y="22729"/>
                      </a:lnTo>
                      <a:cubicBezTo>
                        <a:pt x="19970" y="22790"/>
                        <a:pt x="20001" y="22850"/>
                        <a:pt x="20031" y="22881"/>
                      </a:cubicBezTo>
                      <a:cubicBezTo>
                        <a:pt x="20001" y="22911"/>
                        <a:pt x="20001" y="22942"/>
                        <a:pt x="20001" y="23002"/>
                      </a:cubicBezTo>
                      <a:lnTo>
                        <a:pt x="15168" y="67502"/>
                      </a:lnTo>
                      <a:cubicBezTo>
                        <a:pt x="15168" y="67593"/>
                        <a:pt x="15198" y="67653"/>
                        <a:pt x="15289" y="67714"/>
                      </a:cubicBezTo>
                      <a:cubicBezTo>
                        <a:pt x="15312" y="67725"/>
                        <a:pt x="15338" y="67732"/>
                        <a:pt x="15365" y="67732"/>
                      </a:cubicBezTo>
                      <a:cubicBezTo>
                        <a:pt x="15413" y="67732"/>
                        <a:pt x="15464" y="67711"/>
                        <a:pt x="15502" y="67653"/>
                      </a:cubicBezTo>
                      <a:lnTo>
                        <a:pt x="48542" y="35069"/>
                      </a:lnTo>
                      <a:lnTo>
                        <a:pt x="48694" y="35191"/>
                      </a:lnTo>
                      <a:lnTo>
                        <a:pt x="62251" y="60359"/>
                      </a:lnTo>
                      <a:lnTo>
                        <a:pt x="44560" y="70085"/>
                      </a:lnTo>
                      <a:lnTo>
                        <a:pt x="15502" y="67897"/>
                      </a:lnTo>
                      <a:cubicBezTo>
                        <a:pt x="15411" y="67897"/>
                        <a:pt x="15320" y="67988"/>
                        <a:pt x="15320" y="68049"/>
                      </a:cubicBezTo>
                      <a:lnTo>
                        <a:pt x="8298" y="114645"/>
                      </a:lnTo>
                      <a:cubicBezTo>
                        <a:pt x="8298" y="114706"/>
                        <a:pt x="8298" y="114797"/>
                        <a:pt x="8359" y="114827"/>
                      </a:cubicBezTo>
                      <a:cubicBezTo>
                        <a:pt x="8420" y="114858"/>
                        <a:pt x="8450" y="114858"/>
                        <a:pt x="8481" y="114858"/>
                      </a:cubicBezTo>
                      <a:cubicBezTo>
                        <a:pt x="8481" y="114888"/>
                        <a:pt x="8450" y="114888"/>
                        <a:pt x="8450" y="114949"/>
                      </a:cubicBezTo>
                      <a:cubicBezTo>
                        <a:pt x="8450" y="115010"/>
                        <a:pt x="8450" y="115101"/>
                        <a:pt x="8511" y="115162"/>
                      </a:cubicBezTo>
                      <a:lnTo>
                        <a:pt x="42524" y="137958"/>
                      </a:lnTo>
                      <a:lnTo>
                        <a:pt x="16657" y="173704"/>
                      </a:lnTo>
                      <a:cubicBezTo>
                        <a:pt x="16627" y="173795"/>
                        <a:pt x="16627" y="173856"/>
                        <a:pt x="16657" y="173947"/>
                      </a:cubicBezTo>
                      <a:cubicBezTo>
                        <a:pt x="16688" y="174008"/>
                        <a:pt x="16779" y="174008"/>
                        <a:pt x="16809" y="174008"/>
                      </a:cubicBezTo>
                      <a:lnTo>
                        <a:pt x="16840" y="174008"/>
                      </a:lnTo>
                      <a:lnTo>
                        <a:pt x="59211" y="164707"/>
                      </a:lnTo>
                      <a:cubicBezTo>
                        <a:pt x="59302" y="164707"/>
                        <a:pt x="59333" y="164676"/>
                        <a:pt x="59363" y="164585"/>
                      </a:cubicBezTo>
                      <a:cubicBezTo>
                        <a:pt x="59394" y="164555"/>
                        <a:pt x="59363" y="164463"/>
                        <a:pt x="59363" y="164403"/>
                      </a:cubicBezTo>
                      <a:lnTo>
                        <a:pt x="45685" y="139965"/>
                      </a:lnTo>
                      <a:lnTo>
                        <a:pt x="81218" y="153460"/>
                      </a:lnTo>
                      <a:cubicBezTo>
                        <a:pt x="81236" y="153469"/>
                        <a:pt x="81256" y="153473"/>
                        <a:pt x="81277" y="153473"/>
                      </a:cubicBezTo>
                      <a:cubicBezTo>
                        <a:pt x="81327" y="153473"/>
                        <a:pt x="81379" y="153451"/>
                        <a:pt x="81400" y="153430"/>
                      </a:cubicBezTo>
                      <a:lnTo>
                        <a:pt x="109395" y="128870"/>
                      </a:lnTo>
                      <a:lnTo>
                        <a:pt x="131979" y="151788"/>
                      </a:lnTo>
                      <a:cubicBezTo>
                        <a:pt x="132009" y="151819"/>
                        <a:pt x="132055" y="151834"/>
                        <a:pt x="132104" y="151834"/>
                      </a:cubicBezTo>
                      <a:cubicBezTo>
                        <a:pt x="132153" y="151834"/>
                        <a:pt x="132206" y="151819"/>
                        <a:pt x="132252" y="151788"/>
                      </a:cubicBezTo>
                      <a:lnTo>
                        <a:pt x="132738" y="151363"/>
                      </a:lnTo>
                      <a:lnTo>
                        <a:pt x="171219" y="138931"/>
                      </a:lnTo>
                      <a:cubicBezTo>
                        <a:pt x="171250" y="138931"/>
                        <a:pt x="171311" y="138901"/>
                        <a:pt x="171311" y="138901"/>
                      </a:cubicBezTo>
                      <a:lnTo>
                        <a:pt x="200703" y="105040"/>
                      </a:lnTo>
                      <a:cubicBezTo>
                        <a:pt x="200734" y="105010"/>
                        <a:pt x="200794" y="104949"/>
                        <a:pt x="200734" y="104858"/>
                      </a:cubicBezTo>
                      <a:cubicBezTo>
                        <a:pt x="200703" y="104797"/>
                        <a:pt x="200673" y="104736"/>
                        <a:pt x="200582" y="104736"/>
                      </a:cubicBezTo>
                      <a:lnTo>
                        <a:pt x="158544" y="99812"/>
                      </a:lnTo>
                      <a:lnTo>
                        <a:pt x="151918" y="79508"/>
                      </a:lnTo>
                      <a:lnTo>
                        <a:pt x="153286" y="78809"/>
                      </a:lnTo>
                      <a:lnTo>
                        <a:pt x="200338" y="104645"/>
                      </a:lnTo>
                      <a:cubicBezTo>
                        <a:pt x="200361" y="104656"/>
                        <a:pt x="200391" y="104663"/>
                        <a:pt x="200422" y="104663"/>
                      </a:cubicBezTo>
                      <a:cubicBezTo>
                        <a:pt x="200476" y="104663"/>
                        <a:pt x="200532" y="104642"/>
                        <a:pt x="200551" y="104584"/>
                      </a:cubicBezTo>
                      <a:cubicBezTo>
                        <a:pt x="200582" y="104523"/>
                        <a:pt x="200642" y="104432"/>
                        <a:pt x="200551" y="104371"/>
                      </a:cubicBezTo>
                      <a:lnTo>
                        <a:pt x="173134" y="68413"/>
                      </a:lnTo>
                      <a:lnTo>
                        <a:pt x="188332" y="60480"/>
                      </a:lnTo>
                      <a:lnTo>
                        <a:pt x="207694" y="75769"/>
                      </a:lnTo>
                      <a:cubicBezTo>
                        <a:pt x="207740" y="75784"/>
                        <a:pt x="207778" y="75792"/>
                        <a:pt x="207816" y="75792"/>
                      </a:cubicBezTo>
                      <a:cubicBezTo>
                        <a:pt x="207854" y="75792"/>
                        <a:pt x="207892" y="75784"/>
                        <a:pt x="207937" y="75769"/>
                      </a:cubicBezTo>
                      <a:lnTo>
                        <a:pt x="235081" y="54249"/>
                      </a:lnTo>
                      <a:lnTo>
                        <a:pt x="268638" y="84523"/>
                      </a:lnTo>
                      <a:cubicBezTo>
                        <a:pt x="268683" y="84569"/>
                        <a:pt x="268729" y="84591"/>
                        <a:pt x="268774" y="84591"/>
                      </a:cubicBezTo>
                      <a:cubicBezTo>
                        <a:pt x="268820" y="84591"/>
                        <a:pt x="268866" y="84569"/>
                        <a:pt x="268911" y="84523"/>
                      </a:cubicBezTo>
                      <a:cubicBezTo>
                        <a:pt x="269033" y="84401"/>
                        <a:pt x="269033" y="84280"/>
                        <a:pt x="268942" y="84189"/>
                      </a:cubicBezTo>
                      <a:lnTo>
                        <a:pt x="235263" y="53793"/>
                      </a:lnTo>
                      <a:cubicBezTo>
                        <a:pt x="235233" y="53763"/>
                        <a:pt x="235187" y="53748"/>
                        <a:pt x="235142" y="53748"/>
                      </a:cubicBezTo>
                      <a:cubicBezTo>
                        <a:pt x="235096" y="53748"/>
                        <a:pt x="235050" y="53763"/>
                        <a:pt x="235020" y="53793"/>
                      </a:cubicBezTo>
                      <a:lnTo>
                        <a:pt x="207846" y="75252"/>
                      </a:lnTo>
                      <a:lnTo>
                        <a:pt x="188484" y="60024"/>
                      </a:lnTo>
                      <a:cubicBezTo>
                        <a:pt x="188420" y="60003"/>
                        <a:pt x="188370" y="59981"/>
                        <a:pt x="188326" y="59981"/>
                      </a:cubicBezTo>
                      <a:cubicBezTo>
                        <a:pt x="188307" y="59981"/>
                        <a:pt x="188289" y="59985"/>
                        <a:pt x="188271" y="59994"/>
                      </a:cubicBezTo>
                      <a:lnTo>
                        <a:pt x="172891" y="68049"/>
                      </a:lnTo>
                      <a:lnTo>
                        <a:pt x="129912" y="11726"/>
                      </a:lnTo>
                      <a:cubicBezTo>
                        <a:pt x="129881" y="11695"/>
                        <a:pt x="129851" y="11665"/>
                        <a:pt x="129760" y="11665"/>
                      </a:cubicBezTo>
                      <a:cubicBezTo>
                        <a:pt x="129729" y="11665"/>
                        <a:pt x="129668" y="11665"/>
                        <a:pt x="129608" y="11695"/>
                      </a:cubicBezTo>
                      <a:lnTo>
                        <a:pt x="95443" y="44370"/>
                      </a:lnTo>
                      <a:lnTo>
                        <a:pt x="104562" y="31483"/>
                      </a:lnTo>
                      <a:cubicBezTo>
                        <a:pt x="104622" y="31422"/>
                        <a:pt x="104622" y="31331"/>
                        <a:pt x="104562" y="31270"/>
                      </a:cubicBezTo>
                      <a:cubicBezTo>
                        <a:pt x="104539" y="31202"/>
                        <a:pt x="104499" y="31167"/>
                        <a:pt x="104442" y="31167"/>
                      </a:cubicBezTo>
                      <a:cubicBezTo>
                        <a:pt x="104423" y="31167"/>
                        <a:pt x="104402" y="31171"/>
                        <a:pt x="104379" y="31179"/>
                      </a:cubicBezTo>
                      <a:lnTo>
                        <a:pt x="70944" y="37805"/>
                      </a:lnTo>
                      <a:lnTo>
                        <a:pt x="70883" y="37775"/>
                      </a:lnTo>
                      <a:lnTo>
                        <a:pt x="59546" y="145"/>
                      </a:lnTo>
                      <a:cubicBezTo>
                        <a:pt x="59546" y="84"/>
                        <a:pt x="59485" y="23"/>
                        <a:pt x="59424" y="23"/>
                      </a:cubicBezTo>
                      <a:cubicBezTo>
                        <a:pt x="59409" y="8"/>
                        <a:pt x="59386" y="1"/>
                        <a:pt x="593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9"/>
                <p:cNvSpPr/>
                <p:nvPr/>
              </p:nvSpPr>
              <p:spPr>
                <a:xfrm>
                  <a:off x="90700" y="-831025"/>
                  <a:ext cx="50925" cy="3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7" h="1581" extrusionOk="0">
                      <a:moveTo>
                        <a:pt x="1003" y="0"/>
                      </a:moveTo>
                      <a:cubicBezTo>
                        <a:pt x="0" y="61"/>
                        <a:pt x="31" y="1581"/>
                        <a:pt x="1034" y="1581"/>
                      </a:cubicBezTo>
                      <a:cubicBezTo>
                        <a:pt x="2037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" name="Google Shape;1725;p9"/>
                <p:cNvSpPr/>
                <p:nvPr/>
              </p:nvSpPr>
              <p:spPr>
                <a:xfrm>
                  <a:off x="-8100" y="55725"/>
                  <a:ext cx="49725" cy="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1553" extrusionOk="0">
                      <a:moveTo>
                        <a:pt x="1058" y="0"/>
                      </a:moveTo>
                      <a:cubicBezTo>
                        <a:pt x="1040" y="0"/>
                        <a:pt x="1022" y="1"/>
                        <a:pt x="1004" y="2"/>
                      </a:cubicBezTo>
                      <a:cubicBezTo>
                        <a:pt x="1" y="32"/>
                        <a:pt x="31" y="1552"/>
                        <a:pt x="1034" y="1552"/>
                      </a:cubicBezTo>
                      <a:cubicBezTo>
                        <a:pt x="1989" y="1522"/>
                        <a:pt x="1977" y="0"/>
                        <a:pt x="105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" name="Google Shape;1726;p9"/>
                <p:cNvSpPr/>
                <p:nvPr/>
              </p:nvSpPr>
              <p:spPr>
                <a:xfrm>
                  <a:off x="434925" y="-187400"/>
                  <a:ext cx="5017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51" extrusionOk="0">
                      <a:moveTo>
                        <a:pt x="97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7" y="1520"/>
                        <a:pt x="1976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9"/>
                <p:cNvSpPr/>
                <p:nvPr/>
              </p:nvSpPr>
              <p:spPr>
                <a:xfrm>
                  <a:off x="639325" y="-751250"/>
                  <a:ext cx="49950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" h="1582" extrusionOk="0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62"/>
                        <a:pt x="31" y="1581"/>
                        <a:pt x="1004" y="158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9"/>
                <p:cNvSpPr/>
                <p:nvPr/>
              </p:nvSpPr>
              <p:spPr>
                <a:xfrm>
                  <a:off x="1061075" y="-81050"/>
                  <a:ext cx="49700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8" h="1552" extrusionOk="0">
                      <a:moveTo>
                        <a:pt x="1029" y="0"/>
                      </a:moveTo>
                      <a:cubicBezTo>
                        <a:pt x="1011" y="0"/>
                        <a:pt x="992" y="1"/>
                        <a:pt x="973" y="2"/>
                      </a:cubicBezTo>
                      <a:cubicBezTo>
                        <a:pt x="1" y="32"/>
                        <a:pt x="31" y="1552"/>
                        <a:pt x="100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9"/>
                <p:cNvSpPr/>
                <p:nvPr/>
              </p:nvSpPr>
              <p:spPr>
                <a:xfrm>
                  <a:off x="1229000" y="-547600"/>
                  <a:ext cx="49950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" h="1552" extrusionOk="0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31"/>
                        <a:pt x="31" y="1551"/>
                        <a:pt x="1034" y="155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9"/>
                <p:cNvSpPr/>
                <p:nvPr/>
              </p:nvSpPr>
              <p:spPr>
                <a:xfrm>
                  <a:off x="430375" y="602875"/>
                  <a:ext cx="50175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52" extrusionOk="0">
                      <a:moveTo>
                        <a:pt x="973" y="1"/>
                      </a:move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2006" y="1521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9"/>
                <p:cNvSpPr/>
                <p:nvPr/>
              </p:nvSpPr>
              <p:spPr>
                <a:xfrm>
                  <a:off x="1108200" y="1003325"/>
                  <a:ext cx="49925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582" extrusionOk="0">
                      <a:moveTo>
                        <a:pt x="1032" y="1"/>
                      </a:moveTo>
                      <a:cubicBezTo>
                        <a:pt x="1022" y="1"/>
                        <a:pt x="1013" y="1"/>
                        <a:pt x="1003" y="1"/>
                      </a:cubicBezTo>
                      <a:cubicBezTo>
                        <a:pt x="0" y="62"/>
                        <a:pt x="30" y="1582"/>
                        <a:pt x="1034" y="1582"/>
                      </a:cubicBezTo>
                      <a:cubicBezTo>
                        <a:pt x="1997" y="1492"/>
                        <a:pt x="1976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9"/>
                <p:cNvSpPr/>
                <p:nvPr/>
              </p:nvSpPr>
              <p:spPr>
                <a:xfrm>
                  <a:off x="1688750" y="95275"/>
                  <a:ext cx="49950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" h="1551" extrusionOk="0">
                      <a:moveTo>
                        <a:pt x="1002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1997" y="1521"/>
                        <a:pt x="1977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" name="Google Shape;1733;p9"/>
                <p:cNvSpPr/>
                <p:nvPr/>
              </p:nvSpPr>
              <p:spPr>
                <a:xfrm>
                  <a:off x="-2025" y="1782975"/>
                  <a:ext cx="49950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" h="1582" extrusionOk="0">
                      <a:moveTo>
                        <a:pt x="1003" y="1"/>
                      </a:moveTo>
                      <a:cubicBezTo>
                        <a:pt x="993" y="1"/>
                        <a:pt x="983" y="1"/>
                        <a:pt x="974" y="1"/>
                      </a:cubicBezTo>
                      <a:cubicBezTo>
                        <a:pt x="1" y="62"/>
                        <a:pt x="31" y="1582"/>
                        <a:pt x="1004" y="1582"/>
                      </a:cubicBezTo>
                      <a:cubicBezTo>
                        <a:pt x="1997" y="1522"/>
                        <a:pt x="1977" y="1"/>
                        <a:pt x="100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" name="Google Shape;1734;p9"/>
                <p:cNvSpPr/>
                <p:nvPr/>
              </p:nvSpPr>
              <p:spPr>
                <a:xfrm>
                  <a:off x="472925" y="1020025"/>
                  <a:ext cx="49725" cy="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1553" extrusionOk="0">
                      <a:moveTo>
                        <a:pt x="1029" y="0"/>
                      </a:moveTo>
                      <a:cubicBezTo>
                        <a:pt x="1010" y="0"/>
                        <a:pt x="992" y="1"/>
                        <a:pt x="973" y="2"/>
                      </a:cubicBezTo>
                      <a:cubicBezTo>
                        <a:pt x="0" y="32"/>
                        <a:pt x="31" y="1552"/>
                        <a:pt x="103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" name="Google Shape;1735;p9"/>
                <p:cNvSpPr/>
                <p:nvPr/>
              </p:nvSpPr>
              <p:spPr>
                <a:xfrm>
                  <a:off x="906050" y="2131775"/>
                  <a:ext cx="50175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82" extrusionOk="0">
                      <a:moveTo>
                        <a:pt x="973" y="1"/>
                      </a:moveTo>
                      <a:cubicBezTo>
                        <a:pt x="1" y="62"/>
                        <a:pt x="31" y="1581"/>
                        <a:pt x="1034" y="1581"/>
                      </a:cubicBezTo>
                      <a:cubicBezTo>
                        <a:pt x="2007" y="1521"/>
                        <a:pt x="1977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" name="Google Shape;1736;p9"/>
                <p:cNvSpPr/>
                <p:nvPr/>
              </p:nvSpPr>
              <p:spPr>
                <a:xfrm>
                  <a:off x="1998025" y="1166700"/>
                  <a:ext cx="50700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552" extrusionOk="0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0" y="32"/>
                        <a:pt x="61" y="1552"/>
                        <a:pt x="1034" y="1552"/>
                      </a:cubicBezTo>
                      <a:cubicBezTo>
                        <a:pt x="2027" y="1491"/>
                        <a:pt x="197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" name="Google Shape;1737;p9"/>
                <p:cNvSpPr/>
                <p:nvPr/>
              </p:nvSpPr>
              <p:spPr>
                <a:xfrm>
                  <a:off x="1883275" y="694075"/>
                  <a:ext cx="51700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1551" extrusionOk="0">
                      <a:moveTo>
                        <a:pt x="1004" y="0"/>
                      </a:moveTo>
                      <a:cubicBezTo>
                        <a:pt x="1" y="31"/>
                        <a:pt x="31" y="1550"/>
                        <a:pt x="1034" y="1550"/>
                      </a:cubicBezTo>
                      <a:cubicBezTo>
                        <a:pt x="2068" y="1520"/>
                        <a:pt x="2007" y="0"/>
                        <a:pt x="100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9"/>
                <p:cNvSpPr/>
                <p:nvPr/>
              </p:nvSpPr>
              <p:spPr>
                <a:xfrm>
                  <a:off x="2175850" y="2087675"/>
                  <a:ext cx="51175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7" h="1552" extrusionOk="0">
                      <a:moveTo>
                        <a:pt x="1061" y="0"/>
                      </a:moveTo>
                      <a:cubicBezTo>
                        <a:pt x="1042" y="0"/>
                        <a:pt x="1023" y="1"/>
                        <a:pt x="1003" y="2"/>
                      </a:cubicBezTo>
                      <a:cubicBezTo>
                        <a:pt x="0" y="32"/>
                        <a:pt x="30" y="1552"/>
                        <a:pt x="1033" y="1552"/>
                      </a:cubicBezTo>
                      <a:cubicBezTo>
                        <a:pt x="2047" y="1463"/>
                        <a:pt x="2008" y="0"/>
                        <a:pt x="106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9"/>
                <p:cNvSpPr/>
                <p:nvPr/>
              </p:nvSpPr>
              <p:spPr>
                <a:xfrm>
                  <a:off x="1482825" y="-914625"/>
                  <a:ext cx="49925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582" extrusionOk="0">
                      <a:moveTo>
                        <a:pt x="1001" y="0"/>
                      </a:moveTo>
                      <a:cubicBezTo>
                        <a:pt x="992" y="0"/>
                        <a:pt x="982" y="1"/>
                        <a:pt x="973" y="1"/>
                      </a:cubicBezTo>
                      <a:cubicBezTo>
                        <a:pt x="0" y="62"/>
                        <a:pt x="31" y="1581"/>
                        <a:pt x="1003" y="158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9"/>
                <p:cNvSpPr/>
                <p:nvPr/>
              </p:nvSpPr>
              <p:spPr>
                <a:xfrm>
                  <a:off x="2118850" y="-1399425"/>
                  <a:ext cx="5017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51" extrusionOk="0">
                      <a:moveTo>
                        <a:pt x="100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6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9"/>
                <p:cNvSpPr/>
                <p:nvPr/>
              </p:nvSpPr>
              <p:spPr>
                <a:xfrm>
                  <a:off x="358175" y="-1695025"/>
                  <a:ext cx="5017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51" extrusionOk="0">
                      <a:moveTo>
                        <a:pt x="973" y="1"/>
                      </a:move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2007" y="1520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9"/>
                <p:cNvSpPr/>
                <p:nvPr/>
              </p:nvSpPr>
              <p:spPr>
                <a:xfrm>
                  <a:off x="354375" y="2412175"/>
                  <a:ext cx="499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551" extrusionOk="0">
                      <a:moveTo>
                        <a:pt x="1001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9"/>
                <p:cNvSpPr/>
                <p:nvPr/>
              </p:nvSpPr>
              <p:spPr>
                <a:xfrm>
                  <a:off x="-702625" y="2644700"/>
                  <a:ext cx="50675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582" extrusionOk="0">
                      <a:moveTo>
                        <a:pt x="1031" y="0"/>
                      </a:moveTo>
                      <a:cubicBezTo>
                        <a:pt x="1022" y="0"/>
                        <a:pt x="1013" y="0"/>
                        <a:pt x="1003" y="1"/>
                      </a:cubicBezTo>
                      <a:cubicBezTo>
                        <a:pt x="0" y="62"/>
                        <a:pt x="61" y="1581"/>
                        <a:pt x="1034" y="1581"/>
                      </a:cubicBezTo>
                      <a:cubicBezTo>
                        <a:pt x="2027" y="1521"/>
                        <a:pt x="1977" y="0"/>
                        <a:pt x="103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9"/>
                <p:cNvSpPr/>
                <p:nvPr/>
              </p:nvSpPr>
              <p:spPr>
                <a:xfrm>
                  <a:off x="-911600" y="1169000"/>
                  <a:ext cx="5067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551" extrusionOk="0">
                      <a:moveTo>
                        <a:pt x="1032" y="0"/>
                      </a:moveTo>
                      <a:cubicBezTo>
                        <a:pt x="1023" y="0"/>
                        <a:pt x="1013" y="0"/>
                        <a:pt x="1003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49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" name="Google Shape;1745;p9"/>
                <p:cNvSpPr/>
                <p:nvPr/>
              </p:nvSpPr>
              <p:spPr>
                <a:xfrm>
                  <a:off x="-735300" y="-475"/>
                  <a:ext cx="499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551" extrusionOk="0">
                      <a:moveTo>
                        <a:pt x="1002" y="0"/>
                      </a:moveTo>
                      <a:cubicBezTo>
                        <a:pt x="993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1996" y="1491"/>
                        <a:pt x="1976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" name="Google Shape;1746;p9"/>
                <p:cNvSpPr/>
                <p:nvPr/>
              </p:nvSpPr>
              <p:spPr>
                <a:xfrm>
                  <a:off x="-1120575" y="-650175"/>
                  <a:ext cx="50700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551" extrusionOk="0">
                      <a:moveTo>
                        <a:pt x="1032" y="0"/>
                      </a:moveTo>
                      <a:cubicBezTo>
                        <a:pt x="1022" y="0"/>
                        <a:pt x="1013" y="0"/>
                        <a:pt x="1004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52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" name="Google Shape;1747;p9"/>
                <p:cNvSpPr/>
                <p:nvPr/>
              </p:nvSpPr>
              <p:spPr>
                <a:xfrm>
                  <a:off x="-618275" y="-1134975"/>
                  <a:ext cx="50175" cy="3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81" extrusionOk="0">
                      <a:moveTo>
                        <a:pt x="973" y="0"/>
                      </a:moveTo>
                      <a:cubicBezTo>
                        <a:pt x="0" y="61"/>
                        <a:pt x="30" y="1581"/>
                        <a:pt x="1003" y="1581"/>
                      </a:cubicBezTo>
                      <a:cubicBezTo>
                        <a:pt x="2006" y="1520"/>
                        <a:pt x="1945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" name="Google Shape;1748;p9"/>
                <p:cNvSpPr/>
                <p:nvPr/>
              </p:nvSpPr>
              <p:spPr>
                <a:xfrm>
                  <a:off x="-649450" y="-1630450"/>
                  <a:ext cx="50700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552" extrusionOk="0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1" y="32"/>
                        <a:pt x="62" y="1551"/>
                        <a:pt x="1034" y="1551"/>
                      </a:cubicBezTo>
                      <a:lnTo>
                        <a:pt x="1034" y="1551"/>
                      </a:lnTo>
                      <a:cubicBezTo>
                        <a:pt x="2028" y="1521"/>
                        <a:pt x="1978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9"/>
                <p:cNvSpPr/>
                <p:nvPr/>
              </p:nvSpPr>
              <p:spPr>
                <a:xfrm>
                  <a:off x="-3541600" y="-45575"/>
                  <a:ext cx="5511525" cy="553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461" h="221413" extrusionOk="0">
                      <a:moveTo>
                        <a:pt x="104684" y="13993"/>
                      </a:moveTo>
                      <a:lnTo>
                        <a:pt x="125535" y="55909"/>
                      </a:lnTo>
                      <a:lnTo>
                        <a:pt x="114745" y="40559"/>
                      </a:lnTo>
                      <a:lnTo>
                        <a:pt x="114745" y="40407"/>
                      </a:lnTo>
                      <a:cubicBezTo>
                        <a:pt x="114745" y="40346"/>
                        <a:pt x="114684" y="40255"/>
                        <a:pt x="114593" y="40255"/>
                      </a:cubicBezTo>
                      <a:lnTo>
                        <a:pt x="71917" y="38462"/>
                      </a:lnTo>
                      <a:lnTo>
                        <a:pt x="104684" y="13993"/>
                      </a:lnTo>
                      <a:close/>
                      <a:moveTo>
                        <a:pt x="104896" y="13750"/>
                      </a:moveTo>
                      <a:lnTo>
                        <a:pt x="144654" y="26000"/>
                      </a:lnTo>
                      <a:lnTo>
                        <a:pt x="126477" y="57094"/>
                      </a:lnTo>
                      <a:lnTo>
                        <a:pt x="104896" y="13750"/>
                      </a:lnTo>
                      <a:close/>
                      <a:moveTo>
                        <a:pt x="126477" y="57854"/>
                      </a:moveTo>
                      <a:lnTo>
                        <a:pt x="151797" y="76061"/>
                      </a:lnTo>
                      <a:lnTo>
                        <a:pt x="135870" y="78219"/>
                      </a:lnTo>
                      <a:cubicBezTo>
                        <a:pt x="135809" y="78219"/>
                        <a:pt x="135718" y="78280"/>
                        <a:pt x="135718" y="78402"/>
                      </a:cubicBezTo>
                      <a:lnTo>
                        <a:pt x="135718" y="78432"/>
                      </a:lnTo>
                      <a:lnTo>
                        <a:pt x="128179" y="81715"/>
                      </a:lnTo>
                      <a:lnTo>
                        <a:pt x="126477" y="57854"/>
                      </a:lnTo>
                      <a:close/>
                      <a:moveTo>
                        <a:pt x="114471" y="41653"/>
                      </a:moveTo>
                      <a:lnTo>
                        <a:pt x="118483" y="85180"/>
                      </a:lnTo>
                      <a:lnTo>
                        <a:pt x="106082" y="66274"/>
                      </a:lnTo>
                      <a:lnTo>
                        <a:pt x="106203" y="66183"/>
                      </a:lnTo>
                      <a:lnTo>
                        <a:pt x="114471" y="41653"/>
                      </a:lnTo>
                      <a:close/>
                      <a:moveTo>
                        <a:pt x="114836" y="41258"/>
                      </a:moveTo>
                      <a:lnTo>
                        <a:pt x="126265" y="57550"/>
                      </a:lnTo>
                      <a:cubicBezTo>
                        <a:pt x="126234" y="57581"/>
                        <a:pt x="126173" y="57611"/>
                        <a:pt x="126143" y="57702"/>
                      </a:cubicBezTo>
                      <a:lnTo>
                        <a:pt x="118818" y="85332"/>
                      </a:lnTo>
                      <a:lnTo>
                        <a:pt x="114836" y="41258"/>
                      </a:lnTo>
                      <a:close/>
                      <a:moveTo>
                        <a:pt x="126265" y="58827"/>
                      </a:moveTo>
                      <a:lnTo>
                        <a:pt x="127876" y="81867"/>
                      </a:lnTo>
                      <a:lnTo>
                        <a:pt x="119152" y="85575"/>
                      </a:lnTo>
                      <a:lnTo>
                        <a:pt x="119152" y="85575"/>
                      </a:lnTo>
                      <a:lnTo>
                        <a:pt x="126265" y="58827"/>
                      </a:lnTo>
                      <a:close/>
                      <a:moveTo>
                        <a:pt x="71066" y="39313"/>
                      </a:moveTo>
                      <a:lnTo>
                        <a:pt x="87784" y="60255"/>
                      </a:lnTo>
                      <a:cubicBezTo>
                        <a:pt x="87723" y="60286"/>
                        <a:pt x="87723" y="60316"/>
                        <a:pt x="87692" y="60347"/>
                      </a:cubicBezTo>
                      <a:lnTo>
                        <a:pt x="84166" y="85818"/>
                      </a:lnTo>
                      <a:lnTo>
                        <a:pt x="35381" y="63690"/>
                      </a:lnTo>
                      <a:lnTo>
                        <a:pt x="71066" y="39313"/>
                      </a:lnTo>
                      <a:close/>
                      <a:moveTo>
                        <a:pt x="87996" y="61015"/>
                      </a:moveTo>
                      <a:lnTo>
                        <a:pt x="103437" y="94754"/>
                      </a:lnTo>
                      <a:lnTo>
                        <a:pt x="84531" y="85970"/>
                      </a:lnTo>
                      <a:lnTo>
                        <a:pt x="87996" y="61015"/>
                      </a:lnTo>
                      <a:close/>
                      <a:moveTo>
                        <a:pt x="88179" y="60407"/>
                      </a:moveTo>
                      <a:lnTo>
                        <a:pt x="105808" y="66243"/>
                      </a:lnTo>
                      <a:cubicBezTo>
                        <a:pt x="105778" y="66274"/>
                        <a:pt x="105747" y="66335"/>
                        <a:pt x="105778" y="66395"/>
                      </a:cubicBezTo>
                      <a:lnTo>
                        <a:pt x="106872" y="96335"/>
                      </a:lnTo>
                      <a:lnTo>
                        <a:pt x="103954" y="94967"/>
                      </a:lnTo>
                      <a:lnTo>
                        <a:pt x="88179" y="60407"/>
                      </a:lnTo>
                      <a:close/>
                      <a:moveTo>
                        <a:pt x="106112" y="67034"/>
                      </a:moveTo>
                      <a:lnTo>
                        <a:pt x="118544" y="85970"/>
                      </a:lnTo>
                      <a:lnTo>
                        <a:pt x="107845" y="96821"/>
                      </a:lnTo>
                      <a:lnTo>
                        <a:pt x="107176" y="96517"/>
                      </a:lnTo>
                      <a:lnTo>
                        <a:pt x="106112" y="67034"/>
                      </a:lnTo>
                      <a:close/>
                      <a:moveTo>
                        <a:pt x="107237" y="96943"/>
                      </a:moveTo>
                      <a:lnTo>
                        <a:pt x="107571" y="97095"/>
                      </a:lnTo>
                      <a:lnTo>
                        <a:pt x="107237" y="97429"/>
                      </a:lnTo>
                      <a:lnTo>
                        <a:pt x="107237" y="96943"/>
                      </a:lnTo>
                      <a:close/>
                      <a:moveTo>
                        <a:pt x="104136" y="95514"/>
                      </a:moveTo>
                      <a:lnTo>
                        <a:pt x="106842" y="96761"/>
                      </a:lnTo>
                      <a:lnTo>
                        <a:pt x="106872" y="97794"/>
                      </a:lnTo>
                      <a:lnTo>
                        <a:pt x="105747" y="98949"/>
                      </a:lnTo>
                      <a:lnTo>
                        <a:pt x="104136" y="95514"/>
                      </a:lnTo>
                      <a:close/>
                      <a:moveTo>
                        <a:pt x="136022" y="78554"/>
                      </a:moveTo>
                      <a:lnTo>
                        <a:pt x="181007" y="81168"/>
                      </a:lnTo>
                      <a:lnTo>
                        <a:pt x="141736" y="101198"/>
                      </a:lnTo>
                      <a:lnTo>
                        <a:pt x="136022" y="78554"/>
                      </a:lnTo>
                      <a:close/>
                      <a:moveTo>
                        <a:pt x="35199" y="64511"/>
                      </a:moveTo>
                      <a:lnTo>
                        <a:pt x="73194" y="97551"/>
                      </a:lnTo>
                      <a:lnTo>
                        <a:pt x="41157" y="101533"/>
                      </a:lnTo>
                      <a:lnTo>
                        <a:pt x="35199" y="64511"/>
                      </a:lnTo>
                      <a:close/>
                      <a:moveTo>
                        <a:pt x="106933" y="98280"/>
                      </a:moveTo>
                      <a:lnTo>
                        <a:pt x="107024" y="101806"/>
                      </a:lnTo>
                      <a:lnTo>
                        <a:pt x="107024" y="101806"/>
                      </a:lnTo>
                      <a:lnTo>
                        <a:pt x="105899" y="99314"/>
                      </a:lnTo>
                      <a:lnTo>
                        <a:pt x="106933" y="98280"/>
                      </a:lnTo>
                      <a:close/>
                      <a:moveTo>
                        <a:pt x="127845" y="82201"/>
                      </a:moveTo>
                      <a:lnTo>
                        <a:pt x="129517" y="106396"/>
                      </a:lnTo>
                      <a:lnTo>
                        <a:pt x="119000" y="86000"/>
                      </a:lnTo>
                      <a:lnTo>
                        <a:pt x="127845" y="82201"/>
                      </a:lnTo>
                      <a:close/>
                      <a:moveTo>
                        <a:pt x="118726" y="86244"/>
                      </a:moveTo>
                      <a:lnTo>
                        <a:pt x="129334" y="106821"/>
                      </a:lnTo>
                      <a:lnTo>
                        <a:pt x="108179" y="96943"/>
                      </a:lnTo>
                      <a:lnTo>
                        <a:pt x="118726" y="86244"/>
                      </a:lnTo>
                      <a:close/>
                      <a:moveTo>
                        <a:pt x="135718" y="78827"/>
                      </a:moveTo>
                      <a:lnTo>
                        <a:pt x="141432" y="101350"/>
                      </a:lnTo>
                      <a:lnTo>
                        <a:pt x="129942" y="107217"/>
                      </a:lnTo>
                      <a:lnTo>
                        <a:pt x="128210" y="82049"/>
                      </a:lnTo>
                      <a:lnTo>
                        <a:pt x="135718" y="78827"/>
                      </a:lnTo>
                      <a:close/>
                      <a:moveTo>
                        <a:pt x="84470" y="86335"/>
                      </a:moveTo>
                      <a:lnTo>
                        <a:pt x="103650" y="95271"/>
                      </a:lnTo>
                      <a:lnTo>
                        <a:pt x="105474" y="99223"/>
                      </a:lnTo>
                      <a:lnTo>
                        <a:pt x="90610" y="114299"/>
                      </a:lnTo>
                      <a:lnTo>
                        <a:pt x="74318" y="97733"/>
                      </a:lnTo>
                      <a:lnTo>
                        <a:pt x="84470" y="86335"/>
                      </a:lnTo>
                      <a:close/>
                      <a:moveTo>
                        <a:pt x="35169" y="63964"/>
                      </a:moveTo>
                      <a:lnTo>
                        <a:pt x="84136" y="86152"/>
                      </a:lnTo>
                      <a:lnTo>
                        <a:pt x="73893" y="97642"/>
                      </a:lnTo>
                      <a:lnTo>
                        <a:pt x="73862" y="97672"/>
                      </a:lnTo>
                      <a:cubicBezTo>
                        <a:pt x="73832" y="97733"/>
                        <a:pt x="73832" y="97824"/>
                        <a:pt x="73893" y="97885"/>
                      </a:cubicBezTo>
                      <a:lnTo>
                        <a:pt x="90276" y="114512"/>
                      </a:lnTo>
                      <a:lnTo>
                        <a:pt x="41521" y="103964"/>
                      </a:lnTo>
                      <a:lnTo>
                        <a:pt x="41187" y="101837"/>
                      </a:lnTo>
                      <a:lnTo>
                        <a:pt x="73589" y="97824"/>
                      </a:lnTo>
                      <a:cubicBezTo>
                        <a:pt x="73680" y="97824"/>
                        <a:pt x="73710" y="97794"/>
                        <a:pt x="73741" y="97703"/>
                      </a:cubicBezTo>
                      <a:cubicBezTo>
                        <a:pt x="73802" y="97642"/>
                        <a:pt x="73741" y="97551"/>
                        <a:pt x="73710" y="97520"/>
                      </a:cubicBezTo>
                      <a:lnTo>
                        <a:pt x="35169" y="63964"/>
                      </a:lnTo>
                      <a:close/>
                      <a:moveTo>
                        <a:pt x="40853" y="101897"/>
                      </a:moveTo>
                      <a:lnTo>
                        <a:pt x="41187" y="104116"/>
                      </a:lnTo>
                      <a:cubicBezTo>
                        <a:pt x="41187" y="104177"/>
                        <a:pt x="41217" y="104207"/>
                        <a:pt x="41278" y="104238"/>
                      </a:cubicBezTo>
                      <a:cubicBezTo>
                        <a:pt x="41217" y="104268"/>
                        <a:pt x="41187" y="104268"/>
                        <a:pt x="41187" y="104359"/>
                      </a:cubicBezTo>
                      <a:lnTo>
                        <a:pt x="33223" y="129345"/>
                      </a:lnTo>
                      <a:lnTo>
                        <a:pt x="700" y="106913"/>
                      </a:lnTo>
                      <a:lnTo>
                        <a:pt x="40853" y="101897"/>
                      </a:lnTo>
                      <a:close/>
                      <a:moveTo>
                        <a:pt x="180946" y="81593"/>
                      </a:moveTo>
                      <a:lnTo>
                        <a:pt x="150611" y="136305"/>
                      </a:lnTo>
                      <a:lnTo>
                        <a:pt x="141827" y="101533"/>
                      </a:lnTo>
                      <a:lnTo>
                        <a:pt x="180946" y="81593"/>
                      </a:lnTo>
                      <a:close/>
                      <a:moveTo>
                        <a:pt x="107936" y="97247"/>
                      </a:moveTo>
                      <a:lnTo>
                        <a:pt x="129638" y="107369"/>
                      </a:lnTo>
                      <a:lnTo>
                        <a:pt x="129730" y="107521"/>
                      </a:lnTo>
                      <a:cubicBezTo>
                        <a:pt x="129752" y="107565"/>
                        <a:pt x="129823" y="107593"/>
                        <a:pt x="129883" y="107593"/>
                      </a:cubicBezTo>
                      <a:cubicBezTo>
                        <a:pt x="129905" y="107593"/>
                        <a:pt x="129926" y="107589"/>
                        <a:pt x="129942" y="107581"/>
                      </a:cubicBezTo>
                      <a:lnTo>
                        <a:pt x="141493" y="101685"/>
                      </a:lnTo>
                      <a:lnTo>
                        <a:pt x="150338" y="136761"/>
                      </a:lnTo>
                      <a:lnTo>
                        <a:pt x="149487" y="138342"/>
                      </a:lnTo>
                      <a:lnTo>
                        <a:pt x="119091" y="127642"/>
                      </a:lnTo>
                      <a:cubicBezTo>
                        <a:pt x="119067" y="127634"/>
                        <a:pt x="119044" y="127631"/>
                        <a:pt x="119024" y="127631"/>
                      </a:cubicBezTo>
                      <a:cubicBezTo>
                        <a:pt x="118967" y="127631"/>
                        <a:pt x="118923" y="127659"/>
                        <a:pt x="118878" y="127703"/>
                      </a:cubicBezTo>
                      <a:lnTo>
                        <a:pt x="118878" y="127673"/>
                      </a:lnTo>
                      <a:lnTo>
                        <a:pt x="107419" y="102657"/>
                      </a:lnTo>
                      <a:lnTo>
                        <a:pt x="107267" y="97946"/>
                      </a:lnTo>
                      <a:lnTo>
                        <a:pt x="107936" y="97247"/>
                      </a:lnTo>
                      <a:close/>
                      <a:moveTo>
                        <a:pt x="150490" y="137308"/>
                      </a:moveTo>
                      <a:lnTo>
                        <a:pt x="150915" y="138889"/>
                      </a:lnTo>
                      <a:lnTo>
                        <a:pt x="149821" y="138524"/>
                      </a:lnTo>
                      <a:lnTo>
                        <a:pt x="150490" y="137308"/>
                      </a:lnTo>
                      <a:close/>
                      <a:moveTo>
                        <a:pt x="41552" y="104359"/>
                      </a:moveTo>
                      <a:lnTo>
                        <a:pt x="90337" y="114876"/>
                      </a:lnTo>
                      <a:lnTo>
                        <a:pt x="89212" y="140834"/>
                      </a:lnTo>
                      <a:lnTo>
                        <a:pt x="54987" y="137339"/>
                      </a:lnTo>
                      <a:lnTo>
                        <a:pt x="41552" y="104359"/>
                      </a:lnTo>
                      <a:close/>
                      <a:moveTo>
                        <a:pt x="107419" y="103600"/>
                      </a:moveTo>
                      <a:lnTo>
                        <a:pt x="118483" y="127764"/>
                      </a:lnTo>
                      <a:lnTo>
                        <a:pt x="108817" y="142384"/>
                      </a:lnTo>
                      <a:lnTo>
                        <a:pt x="107419" y="103600"/>
                      </a:lnTo>
                      <a:close/>
                      <a:moveTo>
                        <a:pt x="105626" y="99557"/>
                      </a:moveTo>
                      <a:lnTo>
                        <a:pt x="107085" y="102718"/>
                      </a:lnTo>
                      <a:lnTo>
                        <a:pt x="108513" y="142749"/>
                      </a:lnTo>
                      <a:lnTo>
                        <a:pt x="89607" y="140865"/>
                      </a:lnTo>
                      <a:lnTo>
                        <a:pt x="90702" y="114724"/>
                      </a:lnTo>
                      <a:cubicBezTo>
                        <a:pt x="90702" y="114694"/>
                        <a:pt x="90732" y="114694"/>
                        <a:pt x="90732" y="114694"/>
                      </a:cubicBezTo>
                      <a:lnTo>
                        <a:pt x="105626" y="99557"/>
                      </a:lnTo>
                      <a:close/>
                      <a:moveTo>
                        <a:pt x="181220" y="81897"/>
                      </a:moveTo>
                      <a:lnTo>
                        <a:pt x="170308" y="145728"/>
                      </a:lnTo>
                      <a:lnTo>
                        <a:pt x="151311" y="139041"/>
                      </a:lnTo>
                      <a:lnTo>
                        <a:pt x="150733" y="136852"/>
                      </a:lnTo>
                      <a:lnTo>
                        <a:pt x="181220" y="81897"/>
                      </a:lnTo>
                      <a:close/>
                      <a:moveTo>
                        <a:pt x="119486" y="128220"/>
                      </a:moveTo>
                      <a:lnTo>
                        <a:pt x="149274" y="138706"/>
                      </a:lnTo>
                      <a:lnTo>
                        <a:pt x="139791" y="155850"/>
                      </a:lnTo>
                      <a:lnTo>
                        <a:pt x="119486" y="128220"/>
                      </a:lnTo>
                      <a:close/>
                      <a:moveTo>
                        <a:pt x="89577" y="141168"/>
                      </a:moveTo>
                      <a:lnTo>
                        <a:pt x="108453" y="143083"/>
                      </a:lnTo>
                      <a:lnTo>
                        <a:pt x="88300" y="170470"/>
                      </a:lnTo>
                      <a:lnTo>
                        <a:pt x="89577" y="141168"/>
                      </a:lnTo>
                      <a:close/>
                      <a:moveTo>
                        <a:pt x="151432" y="139436"/>
                      </a:moveTo>
                      <a:lnTo>
                        <a:pt x="170278" y="146062"/>
                      </a:lnTo>
                      <a:lnTo>
                        <a:pt x="163317" y="186640"/>
                      </a:lnTo>
                      <a:lnTo>
                        <a:pt x="151432" y="139436"/>
                      </a:lnTo>
                      <a:close/>
                      <a:moveTo>
                        <a:pt x="118848" y="127886"/>
                      </a:moveTo>
                      <a:cubicBezTo>
                        <a:pt x="118848" y="127916"/>
                        <a:pt x="118848" y="127946"/>
                        <a:pt x="118909" y="127946"/>
                      </a:cubicBezTo>
                      <a:lnTo>
                        <a:pt x="139639" y="156184"/>
                      </a:lnTo>
                      <a:lnTo>
                        <a:pt x="121705" y="188464"/>
                      </a:lnTo>
                      <a:lnTo>
                        <a:pt x="118970" y="173722"/>
                      </a:lnTo>
                      <a:cubicBezTo>
                        <a:pt x="118970" y="173661"/>
                        <a:pt x="118878" y="173570"/>
                        <a:pt x="118818" y="173570"/>
                      </a:cubicBezTo>
                      <a:lnTo>
                        <a:pt x="88787" y="170835"/>
                      </a:lnTo>
                      <a:lnTo>
                        <a:pt x="88574" y="170743"/>
                      </a:lnTo>
                      <a:lnTo>
                        <a:pt x="108878" y="143175"/>
                      </a:lnTo>
                      <a:cubicBezTo>
                        <a:pt x="108909" y="143144"/>
                        <a:pt x="108909" y="143114"/>
                        <a:pt x="108909" y="143083"/>
                      </a:cubicBezTo>
                      <a:lnTo>
                        <a:pt x="108909" y="142992"/>
                      </a:lnTo>
                      <a:lnTo>
                        <a:pt x="118848" y="127886"/>
                      </a:lnTo>
                      <a:close/>
                      <a:moveTo>
                        <a:pt x="89577" y="171290"/>
                      </a:moveTo>
                      <a:lnTo>
                        <a:pt x="118635" y="173935"/>
                      </a:lnTo>
                      <a:lnTo>
                        <a:pt x="121401" y="189041"/>
                      </a:lnTo>
                      <a:lnTo>
                        <a:pt x="89577" y="171290"/>
                      </a:lnTo>
                      <a:close/>
                      <a:moveTo>
                        <a:pt x="139851" y="156488"/>
                      </a:moveTo>
                      <a:lnTo>
                        <a:pt x="162831" y="187704"/>
                      </a:lnTo>
                      <a:lnTo>
                        <a:pt x="121736" y="189133"/>
                      </a:lnTo>
                      <a:lnTo>
                        <a:pt x="121766" y="189072"/>
                      </a:lnTo>
                      <a:lnTo>
                        <a:pt x="139851" y="156488"/>
                      </a:lnTo>
                      <a:close/>
                      <a:moveTo>
                        <a:pt x="117652" y="0"/>
                      </a:moveTo>
                      <a:cubicBezTo>
                        <a:pt x="117634" y="0"/>
                        <a:pt x="117617" y="4"/>
                        <a:pt x="117602" y="11"/>
                      </a:cubicBezTo>
                      <a:lnTo>
                        <a:pt x="79121" y="12018"/>
                      </a:lnTo>
                      <a:cubicBezTo>
                        <a:pt x="78999" y="12048"/>
                        <a:pt x="78969" y="12139"/>
                        <a:pt x="78999" y="12261"/>
                      </a:cubicBezTo>
                      <a:cubicBezTo>
                        <a:pt x="79021" y="12327"/>
                        <a:pt x="79075" y="12376"/>
                        <a:pt x="79137" y="12376"/>
                      </a:cubicBezTo>
                      <a:cubicBezTo>
                        <a:pt x="79161" y="12376"/>
                        <a:pt x="79187" y="12369"/>
                        <a:pt x="79212" y="12352"/>
                      </a:cubicBezTo>
                      <a:lnTo>
                        <a:pt x="116994" y="589"/>
                      </a:lnTo>
                      <a:lnTo>
                        <a:pt x="104744" y="13385"/>
                      </a:lnTo>
                      <a:cubicBezTo>
                        <a:pt x="104714" y="13446"/>
                        <a:pt x="104714" y="13477"/>
                        <a:pt x="104714" y="13537"/>
                      </a:cubicBezTo>
                      <a:cubicBezTo>
                        <a:pt x="104684" y="13537"/>
                        <a:pt x="104653" y="13537"/>
                        <a:pt x="104592" y="13598"/>
                      </a:cubicBezTo>
                      <a:lnTo>
                        <a:pt x="71279" y="38462"/>
                      </a:lnTo>
                      <a:cubicBezTo>
                        <a:pt x="71218" y="38523"/>
                        <a:pt x="71218" y="38583"/>
                        <a:pt x="71218" y="38675"/>
                      </a:cubicBezTo>
                      <a:cubicBezTo>
                        <a:pt x="71248" y="38735"/>
                        <a:pt x="71279" y="38766"/>
                        <a:pt x="71370" y="38766"/>
                      </a:cubicBezTo>
                      <a:lnTo>
                        <a:pt x="114380" y="40589"/>
                      </a:lnTo>
                      <a:lnTo>
                        <a:pt x="114380" y="40802"/>
                      </a:lnTo>
                      <a:lnTo>
                        <a:pt x="105869" y="65939"/>
                      </a:lnTo>
                      <a:lnTo>
                        <a:pt x="88088" y="60043"/>
                      </a:lnTo>
                      <a:lnTo>
                        <a:pt x="71218" y="38979"/>
                      </a:lnTo>
                      <a:cubicBezTo>
                        <a:pt x="71160" y="38921"/>
                        <a:pt x="71115" y="38900"/>
                        <a:pt x="71066" y="38900"/>
                      </a:cubicBezTo>
                      <a:cubicBezTo>
                        <a:pt x="71037" y="38900"/>
                        <a:pt x="71008" y="38907"/>
                        <a:pt x="70975" y="38918"/>
                      </a:cubicBezTo>
                      <a:lnTo>
                        <a:pt x="34925" y="63599"/>
                      </a:lnTo>
                      <a:cubicBezTo>
                        <a:pt x="34895" y="63629"/>
                        <a:pt x="34834" y="63690"/>
                        <a:pt x="34834" y="63751"/>
                      </a:cubicBezTo>
                      <a:cubicBezTo>
                        <a:pt x="34834" y="63781"/>
                        <a:pt x="34834" y="63812"/>
                        <a:pt x="34895" y="63842"/>
                      </a:cubicBezTo>
                      <a:cubicBezTo>
                        <a:pt x="34834" y="63842"/>
                        <a:pt x="34834" y="63842"/>
                        <a:pt x="34804" y="63903"/>
                      </a:cubicBezTo>
                      <a:cubicBezTo>
                        <a:pt x="34743" y="63933"/>
                        <a:pt x="34713" y="63994"/>
                        <a:pt x="34743" y="64085"/>
                      </a:cubicBezTo>
                      <a:lnTo>
                        <a:pt x="40792" y="101593"/>
                      </a:lnTo>
                      <a:lnTo>
                        <a:pt x="153" y="106639"/>
                      </a:lnTo>
                      <a:cubicBezTo>
                        <a:pt x="92" y="106639"/>
                        <a:pt x="1" y="106700"/>
                        <a:pt x="1" y="106791"/>
                      </a:cubicBezTo>
                      <a:cubicBezTo>
                        <a:pt x="1" y="106852"/>
                        <a:pt x="1" y="106913"/>
                        <a:pt x="62" y="106943"/>
                      </a:cubicBezTo>
                      <a:lnTo>
                        <a:pt x="92" y="106973"/>
                      </a:lnTo>
                      <a:lnTo>
                        <a:pt x="33193" y="129861"/>
                      </a:lnTo>
                      <a:cubicBezTo>
                        <a:pt x="33223" y="129892"/>
                        <a:pt x="33284" y="129892"/>
                        <a:pt x="33345" y="129892"/>
                      </a:cubicBezTo>
                      <a:lnTo>
                        <a:pt x="33436" y="129770"/>
                      </a:lnTo>
                      <a:lnTo>
                        <a:pt x="41400" y="105028"/>
                      </a:lnTo>
                      <a:lnTo>
                        <a:pt x="54683" y="137673"/>
                      </a:lnTo>
                      <a:cubicBezTo>
                        <a:pt x="54713" y="137764"/>
                        <a:pt x="54774" y="137795"/>
                        <a:pt x="54835" y="137795"/>
                      </a:cubicBezTo>
                      <a:lnTo>
                        <a:pt x="89182" y="141290"/>
                      </a:lnTo>
                      <a:lnTo>
                        <a:pt x="87936" y="171078"/>
                      </a:lnTo>
                      <a:cubicBezTo>
                        <a:pt x="87936" y="171138"/>
                        <a:pt x="87996" y="171260"/>
                        <a:pt x="88088" y="171260"/>
                      </a:cubicBezTo>
                      <a:lnTo>
                        <a:pt x="88695" y="171290"/>
                      </a:lnTo>
                      <a:lnTo>
                        <a:pt x="121492" y="189589"/>
                      </a:lnTo>
                      <a:cubicBezTo>
                        <a:pt x="121523" y="189589"/>
                        <a:pt x="121553" y="189619"/>
                        <a:pt x="121553" y="189619"/>
                      </a:cubicBezTo>
                      <a:lnTo>
                        <a:pt x="163135" y="188160"/>
                      </a:lnTo>
                      <a:cubicBezTo>
                        <a:pt x="163195" y="188160"/>
                        <a:pt x="163226" y="188130"/>
                        <a:pt x="163286" y="188069"/>
                      </a:cubicBezTo>
                      <a:cubicBezTo>
                        <a:pt x="163317" y="187978"/>
                        <a:pt x="163317" y="187947"/>
                        <a:pt x="163286" y="187856"/>
                      </a:cubicBezTo>
                      <a:lnTo>
                        <a:pt x="140034" y="156214"/>
                      </a:lnTo>
                      <a:lnTo>
                        <a:pt x="149639" y="138828"/>
                      </a:lnTo>
                      <a:lnTo>
                        <a:pt x="151007" y="139314"/>
                      </a:lnTo>
                      <a:lnTo>
                        <a:pt x="163195" y="187552"/>
                      </a:lnTo>
                      <a:cubicBezTo>
                        <a:pt x="163226" y="187643"/>
                        <a:pt x="163286" y="187704"/>
                        <a:pt x="163378" y="187704"/>
                      </a:cubicBezTo>
                      <a:cubicBezTo>
                        <a:pt x="163469" y="187704"/>
                        <a:pt x="163530" y="187643"/>
                        <a:pt x="163530" y="187552"/>
                      </a:cubicBezTo>
                      <a:lnTo>
                        <a:pt x="170612" y="146214"/>
                      </a:lnTo>
                      <a:lnTo>
                        <a:pt x="185627" y="151503"/>
                      </a:lnTo>
                      <a:lnTo>
                        <a:pt x="187512" y="174330"/>
                      </a:lnTo>
                      <a:cubicBezTo>
                        <a:pt x="187512" y="174421"/>
                        <a:pt x="187603" y="174482"/>
                        <a:pt x="187664" y="174482"/>
                      </a:cubicBezTo>
                      <a:lnTo>
                        <a:pt x="219427" y="179315"/>
                      </a:lnTo>
                      <a:lnTo>
                        <a:pt x="220066" y="221230"/>
                      </a:lnTo>
                      <a:cubicBezTo>
                        <a:pt x="220066" y="221322"/>
                        <a:pt x="220157" y="221413"/>
                        <a:pt x="220278" y="221413"/>
                      </a:cubicBezTo>
                      <a:cubicBezTo>
                        <a:pt x="220370" y="221413"/>
                        <a:pt x="220461" y="221291"/>
                        <a:pt x="220461" y="221230"/>
                      </a:cubicBezTo>
                      <a:lnTo>
                        <a:pt x="219823" y="179163"/>
                      </a:lnTo>
                      <a:cubicBezTo>
                        <a:pt x="219823" y="179102"/>
                        <a:pt x="219731" y="179011"/>
                        <a:pt x="219671" y="178981"/>
                      </a:cubicBezTo>
                      <a:lnTo>
                        <a:pt x="187846" y="174148"/>
                      </a:lnTo>
                      <a:lnTo>
                        <a:pt x="185962" y="151351"/>
                      </a:lnTo>
                      <a:cubicBezTo>
                        <a:pt x="185962" y="151290"/>
                        <a:pt x="185931" y="151199"/>
                        <a:pt x="185840" y="151199"/>
                      </a:cubicBezTo>
                      <a:lnTo>
                        <a:pt x="170642" y="145849"/>
                      </a:lnTo>
                      <a:lnTo>
                        <a:pt x="181706" y="81076"/>
                      </a:lnTo>
                      <a:cubicBezTo>
                        <a:pt x="181706" y="81016"/>
                        <a:pt x="181706" y="80955"/>
                        <a:pt x="181676" y="80924"/>
                      </a:cubicBezTo>
                      <a:cubicBezTo>
                        <a:pt x="181615" y="80864"/>
                        <a:pt x="181585" y="80833"/>
                        <a:pt x="181554" y="80833"/>
                      </a:cubicBezTo>
                      <a:lnTo>
                        <a:pt x="137785" y="78280"/>
                      </a:lnTo>
                      <a:lnTo>
                        <a:pt x="152283" y="76304"/>
                      </a:lnTo>
                      <a:cubicBezTo>
                        <a:pt x="152374" y="76304"/>
                        <a:pt x="152405" y="76244"/>
                        <a:pt x="152435" y="76213"/>
                      </a:cubicBezTo>
                      <a:cubicBezTo>
                        <a:pt x="152496" y="76122"/>
                        <a:pt x="152435" y="76061"/>
                        <a:pt x="152374" y="76000"/>
                      </a:cubicBezTo>
                      <a:lnTo>
                        <a:pt x="126720" y="57520"/>
                      </a:lnTo>
                      <a:lnTo>
                        <a:pt x="126690" y="57429"/>
                      </a:lnTo>
                      <a:lnTo>
                        <a:pt x="145049" y="25969"/>
                      </a:lnTo>
                      <a:cubicBezTo>
                        <a:pt x="145079" y="25939"/>
                        <a:pt x="145079" y="25848"/>
                        <a:pt x="145049" y="25817"/>
                      </a:cubicBezTo>
                      <a:cubicBezTo>
                        <a:pt x="145049" y="25787"/>
                        <a:pt x="144958" y="25756"/>
                        <a:pt x="144927" y="25696"/>
                      </a:cubicBezTo>
                      <a:lnTo>
                        <a:pt x="105200" y="13416"/>
                      </a:lnTo>
                      <a:lnTo>
                        <a:pt x="117754" y="315"/>
                      </a:lnTo>
                      <a:cubicBezTo>
                        <a:pt x="117815" y="255"/>
                        <a:pt x="117815" y="163"/>
                        <a:pt x="117784" y="103"/>
                      </a:cubicBezTo>
                      <a:cubicBezTo>
                        <a:pt x="117761" y="34"/>
                        <a:pt x="117704" y="0"/>
                        <a:pt x="11765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9"/>
                <p:cNvSpPr/>
                <p:nvPr/>
              </p:nvSpPr>
              <p:spPr>
                <a:xfrm>
                  <a:off x="-700475" y="951025"/>
                  <a:ext cx="50325" cy="3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3" h="1415" extrusionOk="0">
                      <a:moveTo>
                        <a:pt x="1047" y="0"/>
                      </a:moveTo>
                      <a:cubicBezTo>
                        <a:pt x="500" y="0"/>
                        <a:pt x="0" y="690"/>
                        <a:pt x="492" y="1181"/>
                      </a:cubicBezTo>
                      <a:cubicBezTo>
                        <a:pt x="642" y="1346"/>
                        <a:pt x="815" y="1415"/>
                        <a:pt x="982" y="1415"/>
                      </a:cubicBezTo>
                      <a:cubicBezTo>
                        <a:pt x="1525" y="1415"/>
                        <a:pt x="2013" y="696"/>
                        <a:pt x="1525" y="209"/>
                      </a:cubicBezTo>
                      <a:cubicBezTo>
                        <a:pt x="1378" y="62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9"/>
                <p:cNvSpPr/>
                <p:nvPr/>
              </p:nvSpPr>
              <p:spPr>
                <a:xfrm>
                  <a:off x="-1364400" y="1443875"/>
                  <a:ext cx="50100" cy="3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4" h="1428" extrusionOk="0">
                      <a:moveTo>
                        <a:pt x="1032" y="1"/>
                      </a:moveTo>
                      <a:cubicBezTo>
                        <a:pt x="489" y="1"/>
                        <a:pt x="0" y="705"/>
                        <a:pt x="513" y="1194"/>
                      </a:cubicBezTo>
                      <a:cubicBezTo>
                        <a:pt x="664" y="1359"/>
                        <a:pt x="835" y="1428"/>
                        <a:pt x="1000" y="1428"/>
                      </a:cubicBezTo>
                      <a:cubicBezTo>
                        <a:pt x="1533" y="1428"/>
                        <a:pt x="2004" y="709"/>
                        <a:pt x="1516" y="222"/>
                      </a:cubicBezTo>
                      <a:cubicBezTo>
                        <a:pt x="1367" y="66"/>
                        <a:pt x="119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9"/>
                <p:cNvSpPr/>
                <p:nvPr/>
              </p:nvSpPr>
              <p:spPr>
                <a:xfrm>
                  <a:off x="-920175" y="1590950"/>
                  <a:ext cx="50425" cy="3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" h="1433" extrusionOk="0">
                      <a:moveTo>
                        <a:pt x="1060" y="0"/>
                      </a:moveTo>
                      <a:cubicBezTo>
                        <a:pt x="509" y="0"/>
                        <a:pt x="1" y="714"/>
                        <a:pt x="495" y="1208"/>
                      </a:cubicBezTo>
                      <a:cubicBezTo>
                        <a:pt x="653" y="1366"/>
                        <a:pt x="830" y="1432"/>
                        <a:pt x="999" y="1432"/>
                      </a:cubicBezTo>
                      <a:cubicBezTo>
                        <a:pt x="1546" y="1432"/>
                        <a:pt x="2016" y="739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9"/>
                <p:cNvSpPr/>
                <p:nvPr/>
              </p:nvSpPr>
              <p:spPr>
                <a:xfrm>
                  <a:off x="-407925" y="1372750"/>
                  <a:ext cx="50275" cy="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1" h="1420" extrusionOk="0">
                      <a:moveTo>
                        <a:pt x="1047" y="1"/>
                      </a:moveTo>
                      <a:cubicBezTo>
                        <a:pt x="500" y="1"/>
                        <a:pt x="1" y="691"/>
                        <a:pt x="492" y="1182"/>
                      </a:cubicBezTo>
                      <a:cubicBezTo>
                        <a:pt x="645" y="1350"/>
                        <a:pt x="821" y="1419"/>
                        <a:pt x="991" y="1419"/>
                      </a:cubicBezTo>
                      <a:cubicBezTo>
                        <a:pt x="1530" y="1419"/>
                        <a:pt x="2011" y="718"/>
                        <a:pt x="1525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9"/>
                <p:cNvSpPr/>
                <p:nvPr/>
              </p:nvSpPr>
              <p:spPr>
                <a:xfrm>
                  <a:off x="-596200" y="2083250"/>
                  <a:ext cx="50750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16" extrusionOk="0">
                      <a:moveTo>
                        <a:pt x="1041" y="1"/>
                      </a:moveTo>
                      <a:cubicBezTo>
                        <a:pt x="495" y="1"/>
                        <a:pt x="0" y="690"/>
                        <a:pt x="515" y="1182"/>
                      </a:cubicBezTo>
                      <a:cubicBezTo>
                        <a:pt x="666" y="1347"/>
                        <a:pt x="838" y="1415"/>
                        <a:pt x="1005" y="1415"/>
                      </a:cubicBezTo>
                      <a:cubicBezTo>
                        <a:pt x="1546" y="1415"/>
                        <a:pt x="2029" y="697"/>
                        <a:pt x="1518" y="209"/>
                      </a:cubicBezTo>
                      <a:cubicBezTo>
                        <a:pt x="1371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9"/>
                <p:cNvSpPr/>
                <p:nvPr/>
              </p:nvSpPr>
              <p:spPr>
                <a:xfrm>
                  <a:off x="-173125" y="1901650"/>
                  <a:ext cx="50350" cy="3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4" h="1415" extrusionOk="0">
                      <a:moveTo>
                        <a:pt x="1035" y="0"/>
                      </a:moveTo>
                      <a:cubicBezTo>
                        <a:pt x="482" y="0"/>
                        <a:pt x="1" y="690"/>
                        <a:pt x="492" y="1181"/>
                      </a:cubicBezTo>
                      <a:cubicBezTo>
                        <a:pt x="650" y="1346"/>
                        <a:pt x="826" y="1415"/>
                        <a:pt x="995" y="1415"/>
                      </a:cubicBezTo>
                      <a:cubicBezTo>
                        <a:pt x="1543" y="1415"/>
                        <a:pt x="2013" y="696"/>
                        <a:pt x="1526" y="209"/>
                      </a:cubicBezTo>
                      <a:cubicBezTo>
                        <a:pt x="1372" y="62"/>
                        <a:pt x="1200" y="0"/>
                        <a:pt x="103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9"/>
                <p:cNvSpPr/>
                <p:nvPr/>
              </p:nvSpPr>
              <p:spPr>
                <a:xfrm>
                  <a:off x="-1459450" y="2087050"/>
                  <a:ext cx="50125" cy="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" h="1420" extrusionOk="0">
                      <a:moveTo>
                        <a:pt x="1041" y="1"/>
                      </a:moveTo>
                      <a:cubicBezTo>
                        <a:pt x="495" y="1"/>
                        <a:pt x="1" y="690"/>
                        <a:pt x="516" y="1182"/>
                      </a:cubicBezTo>
                      <a:cubicBezTo>
                        <a:pt x="669" y="1349"/>
                        <a:pt x="843" y="1419"/>
                        <a:pt x="1010" y="1419"/>
                      </a:cubicBezTo>
                      <a:cubicBezTo>
                        <a:pt x="1541" y="1419"/>
                        <a:pt x="2004" y="718"/>
                        <a:pt x="1519" y="209"/>
                      </a:cubicBezTo>
                      <a:cubicBezTo>
                        <a:pt x="1372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9"/>
                <p:cNvSpPr/>
                <p:nvPr/>
              </p:nvSpPr>
              <p:spPr>
                <a:xfrm>
                  <a:off x="-1301500" y="2800275"/>
                  <a:ext cx="50225" cy="3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1432" extrusionOk="0">
                      <a:moveTo>
                        <a:pt x="1039" y="1"/>
                      </a:moveTo>
                      <a:cubicBezTo>
                        <a:pt x="494" y="1"/>
                        <a:pt x="0" y="705"/>
                        <a:pt x="490" y="1194"/>
                      </a:cubicBezTo>
                      <a:cubicBezTo>
                        <a:pt x="643" y="1362"/>
                        <a:pt x="818" y="1432"/>
                        <a:pt x="988" y="1432"/>
                      </a:cubicBezTo>
                      <a:cubicBezTo>
                        <a:pt x="1527" y="1432"/>
                        <a:pt x="2008" y="730"/>
                        <a:pt x="1523" y="222"/>
                      </a:cubicBezTo>
                      <a:cubicBezTo>
                        <a:pt x="1374" y="66"/>
                        <a:pt x="1204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9"/>
                <p:cNvSpPr/>
                <p:nvPr/>
              </p:nvSpPr>
              <p:spPr>
                <a:xfrm>
                  <a:off x="-318925" y="2620600"/>
                  <a:ext cx="50950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416" extrusionOk="0">
                      <a:moveTo>
                        <a:pt x="1054" y="0"/>
                      </a:moveTo>
                      <a:cubicBezTo>
                        <a:pt x="504" y="0"/>
                        <a:pt x="1" y="714"/>
                        <a:pt x="519" y="1208"/>
                      </a:cubicBezTo>
                      <a:cubicBezTo>
                        <a:pt x="665" y="1354"/>
                        <a:pt x="832" y="1416"/>
                        <a:pt x="995" y="1416"/>
                      </a:cubicBezTo>
                      <a:cubicBezTo>
                        <a:pt x="1542" y="1416"/>
                        <a:pt x="2037" y="720"/>
                        <a:pt x="1522" y="205"/>
                      </a:cubicBezTo>
                      <a:cubicBezTo>
                        <a:pt x="1378" y="61"/>
                        <a:pt x="1214" y="0"/>
                        <a:pt x="10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9"/>
                <p:cNvSpPr/>
                <p:nvPr/>
              </p:nvSpPr>
              <p:spPr>
                <a:xfrm>
                  <a:off x="-2533950" y="2539950"/>
                  <a:ext cx="50750" cy="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37" extrusionOk="0">
                      <a:moveTo>
                        <a:pt x="1043" y="1"/>
                      </a:moveTo>
                      <a:cubicBezTo>
                        <a:pt x="496" y="1"/>
                        <a:pt x="1" y="697"/>
                        <a:pt x="516" y="1212"/>
                      </a:cubicBezTo>
                      <a:cubicBezTo>
                        <a:pt x="667" y="1370"/>
                        <a:pt x="840" y="1436"/>
                        <a:pt x="1007" y="1436"/>
                      </a:cubicBezTo>
                      <a:cubicBezTo>
                        <a:pt x="1548" y="1436"/>
                        <a:pt x="2030" y="743"/>
                        <a:pt x="1519" y="209"/>
                      </a:cubicBezTo>
                      <a:cubicBezTo>
                        <a:pt x="1373" y="63"/>
                        <a:pt x="1206" y="1"/>
                        <a:pt x="104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9"/>
                <p:cNvSpPr/>
                <p:nvPr/>
              </p:nvSpPr>
              <p:spPr>
                <a:xfrm>
                  <a:off x="-1714950" y="2379625"/>
                  <a:ext cx="5030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2" h="1419" extrusionOk="0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8"/>
                        <a:pt x="991" y="1418"/>
                      </a:cubicBezTo>
                      <a:cubicBezTo>
                        <a:pt x="1530" y="1418"/>
                        <a:pt x="2011" y="717"/>
                        <a:pt x="1526" y="208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9"/>
                <p:cNvSpPr/>
                <p:nvPr/>
              </p:nvSpPr>
              <p:spPr>
                <a:xfrm>
                  <a:off x="-2196675" y="3377800"/>
                  <a:ext cx="50400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6" h="1403" extrusionOk="0">
                      <a:moveTo>
                        <a:pt x="1039" y="0"/>
                      </a:moveTo>
                      <a:cubicBezTo>
                        <a:pt x="495" y="0"/>
                        <a:pt x="1" y="704"/>
                        <a:pt x="491" y="1194"/>
                      </a:cubicBezTo>
                      <a:cubicBezTo>
                        <a:pt x="644" y="1341"/>
                        <a:pt x="816" y="1402"/>
                        <a:pt x="981" y="1402"/>
                      </a:cubicBezTo>
                      <a:cubicBezTo>
                        <a:pt x="1534" y="1402"/>
                        <a:pt x="2015" y="713"/>
                        <a:pt x="1524" y="221"/>
                      </a:cubicBezTo>
                      <a:cubicBezTo>
                        <a:pt x="1375" y="65"/>
                        <a:pt x="1205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9"/>
                <p:cNvSpPr/>
                <p:nvPr/>
              </p:nvSpPr>
              <p:spPr>
                <a:xfrm>
                  <a:off x="-849425" y="3508825"/>
                  <a:ext cx="50500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1416" extrusionOk="0">
                      <a:moveTo>
                        <a:pt x="1036" y="0"/>
                      </a:moveTo>
                      <a:cubicBezTo>
                        <a:pt x="483" y="0"/>
                        <a:pt x="0" y="696"/>
                        <a:pt x="492" y="1211"/>
                      </a:cubicBezTo>
                      <a:cubicBezTo>
                        <a:pt x="636" y="1355"/>
                        <a:pt x="800" y="1416"/>
                        <a:pt x="961" y="1416"/>
                      </a:cubicBezTo>
                      <a:cubicBezTo>
                        <a:pt x="1512" y="1416"/>
                        <a:pt x="2020" y="703"/>
                        <a:pt x="1526" y="208"/>
                      </a:cubicBezTo>
                      <a:cubicBezTo>
                        <a:pt x="1372" y="62"/>
                        <a:pt x="1201" y="0"/>
                        <a:pt x="103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9"/>
                <p:cNvSpPr/>
                <p:nvPr/>
              </p:nvSpPr>
              <p:spPr>
                <a:xfrm>
                  <a:off x="-601700" y="3131900"/>
                  <a:ext cx="50350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4" h="1416" extrusionOk="0">
                      <a:moveTo>
                        <a:pt x="1047" y="1"/>
                      </a:moveTo>
                      <a:cubicBezTo>
                        <a:pt x="500" y="1"/>
                        <a:pt x="1" y="690"/>
                        <a:pt x="492" y="1182"/>
                      </a:cubicBezTo>
                      <a:cubicBezTo>
                        <a:pt x="643" y="1347"/>
                        <a:pt x="815" y="1415"/>
                        <a:pt x="983" y="1415"/>
                      </a:cubicBezTo>
                      <a:cubicBezTo>
                        <a:pt x="1525" y="1415"/>
                        <a:pt x="2013" y="697"/>
                        <a:pt x="1526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9"/>
                <p:cNvSpPr/>
                <p:nvPr/>
              </p:nvSpPr>
              <p:spPr>
                <a:xfrm>
                  <a:off x="-1361600" y="4210950"/>
                  <a:ext cx="5030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2" h="1419" extrusionOk="0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9"/>
                        <a:pt x="991" y="1419"/>
                      </a:cubicBezTo>
                      <a:cubicBezTo>
                        <a:pt x="1530" y="1419"/>
                        <a:pt x="2011" y="717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9"/>
                <p:cNvSpPr/>
                <p:nvPr/>
              </p:nvSpPr>
              <p:spPr>
                <a:xfrm>
                  <a:off x="-527900" y="4660900"/>
                  <a:ext cx="51000" cy="3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433" extrusionOk="0">
                      <a:moveTo>
                        <a:pt x="1068" y="1"/>
                      </a:moveTo>
                      <a:cubicBezTo>
                        <a:pt x="504" y="1"/>
                        <a:pt x="1" y="714"/>
                        <a:pt x="519" y="1208"/>
                      </a:cubicBezTo>
                      <a:cubicBezTo>
                        <a:pt x="670" y="1366"/>
                        <a:pt x="843" y="1432"/>
                        <a:pt x="1010" y="1432"/>
                      </a:cubicBezTo>
                      <a:cubicBezTo>
                        <a:pt x="1552" y="1432"/>
                        <a:pt x="2040" y="739"/>
                        <a:pt x="1552" y="205"/>
                      </a:cubicBezTo>
                      <a:cubicBezTo>
                        <a:pt x="1402" y="61"/>
                        <a:pt x="1232" y="1"/>
                        <a:pt x="106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9"/>
                <p:cNvSpPr/>
                <p:nvPr/>
              </p:nvSpPr>
              <p:spPr>
                <a:xfrm>
                  <a:off x="-599950" y="4282075"/>
                  <a:ext cx="50800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2" h="1403" extrusionOk="0">
                      <a:moveTo>
                        <a:pt x="1032" y="0"/>
                      </a:moveTo>
                      <a:cubicBezTo>
                        <a:pt x="489" y="0"/>
                        <a:pt x="0" y="704"/>
                        <a:pt x="513" y="1194"/>
                      </a:cubicBezTo>
                      <a:cubicBezTo>
                        <a:pt x="660" y="1340"/>
                        <a:pt x="828" y="1402"/>
                        <a:pt x="991" y="1402"/>
                      </a:cubicBezTo>
                      <a:cubicBezTo>
                        <a:pt x="1537" y="1402"/>
                        <a:pt x="2031" y="712"/>
                        <a:pt x="1516" y="221"/>
                      </a:cubicBezTo>
                      <a:cubicBezTo>
                        <a:pt x="1368" y="65"/>
                        <a:pt x="119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9"/>
                <p:cNvSpPr/>
                <p:nvPr/>
              </p:nvSpPr>
              <p:spPr>
                <a:xfrm>
                  <a:off x="512475" y="4625075"/>
                  <a:ext cx="50700" cy="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420" extrusionOk="0">
                      <a:moveTo>
                        <a:pt x="1041" y="1"/>
                      </a:moveTo>
                      <a:cubicBezTo>
                        <a:pt x="495" y="1"/>
                        <a:pt x="1" y="691"/>
                        <a:pt x="516" y="1182"/>
                      </a:cubicBezTo>
                      <a:cubicBezTo>
                        <a:pt x="669" y="1350"/>
                        <a:pt x="844" y="1419"/>
                        <a:pt x="1014" y="1419"/>
                      </a:cubicBezTo>
                      <a:cubicBezTo>
                        <a:pt x="1552" y="1419"/>
                        <a:pt x="2027" y="718"/>
                        <a:pt x="1519" y="209"/>
                      </a:cubicBezTo>
                      <a:cubicBezTo>
                        <a:pt x="1372" y="63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9"/>
                <p:cNvSpPr/>
                <p:nvPr/>
              </p:nvSpPr>
              <p:spPr>
                <a:xfrm>
                  <a:off x="235925" y="1842825"/>
                  <a:ext cx="5097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9" h="1403" extrusionOk="0">
                      <a:moveTo>
                        <a:pt x="1046" y="0"/>
                      </a:moveTo>
                      <a:cubicBezTo>
                        <a:pt x="489" y="0"/>
                        <a:pt x="1" y="704"/>
                        <a:pt x="514" y="1194"/>
                      </a:cubicBezTo>
                      <a:cubicBezTo>
                        <a:pt x="660" y="1341"/>
                        <a:pt x="828" y="1402"/>
                        <a:pt x="992" y="1402"/>
                      </a:cubicBezTo>
                      <a:cubicBezTo>
                        <a:pt x="1539" y="1402"/>
                        <a:pt x="2038" y="713"/>
                        <a:pt x="1547" y="221"/>
                      </a:cubicBezTo>
                      <a:cubicBezTo>
                        <a:pt x="1391" y="65"/>
                        <a:pt x="1215" y="0"/>
                        <a:pt x="104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9"/>
                <p:cNvSpPr/>
                <p:nvPr/>
              </p:nvSpPr>
              <p:spPr>
                <a:xfrm>
                  <a:off x="968350" y="1967100"/>
                  <a:ext cx="49650" cy="3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6" h="1433" extrusionOk="0">
                      <a:moveTo>
                        <a:pt x="1053" y="0"/>
                      </a:moveTo>
                      <a:cubicBezTo>
                        <a:pt x="503" y="0"/>
                        <a:pt x="0" y="713"/>
                        <a:pt x="518" y="1208"/>
                      </a:cubicBezTo>
                      <a:cubicBezTo>
                        <a:pt x="669" y="1366"/>
                        <a:pt x="838" y="1432"/>
                        <a:pt x="1001" y="1432"/>
                      </a:cubicBezTo>
                      <a:cubicBezTo>
                        <a:pt x="1528" y="1432"/>
                        <a:pt x="1985" y="739"/>
                        <a:pt x="1521" y="205"/>
                      </a:cubicBezTo>
                      <a:cubicBezTo>
                        <a:pt x="1377" y="61"/>
                        <a:pt x="1213" y="0"/>
                        <a:pt x="105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9"/>
                <p:cNvSpPr/>
                <p:nvPr/>
              </p:nvSpPr>
              <p:spPr>
                <a:xfrm>
                  <a:off x="54900" y="585200"/>
                  <a:ext cx="50225" cy="3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1432" extrusionOk="0">
                      <a:moveTo>
                        <a:pt x="1026" y="1"/>
                      </a:moveTo>
                      <a:cubicBezTo>
                        <a:pt x="476" y="1"/>
                        <a:pt x="0" y="705"/>
                        <a:pt x="490" y="1194"/>
                      </a:cubicBezTo>
                      <a:cubicBezTo>
                        <a:pt x="643" y="1362"/>
                        <a:pt x="819" y="1432"/>
                        <a:pt x="989" y="1432"/>
                      </a:cubicBezTo>
                      <a:cubicBezTo>
                        <a:pt x="1528" y="1432"/>
                        <a:pt x="2009" y="730"/>
                        <a:pt x="1523" y="222"/>
                      </a:cubicBezTo>
                      <a:cubicBezTo>
                        <a:pt x="1368" y="66"/>
                        <a:pt x="1194" y="1"/>
                        <a:pt x="102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9"/>
                <p:cNvSpPr/>
                <p:nvPr/>
              </p:nvSpPr>
              <p:spPr>
                <a:xfrm>
                  <a:off x="-2734675" y="3180225"/>
                  <a:ext cx="5022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1403" extrusionOk="0">
                      <a:moveTo>
                        <a:pt x="1013" y="0"/>
                      </a:moveTo>
                      <a:cubicBezTo>
                        <a:pt x="477" y="0"/>
                        <a:pt x="1" y="705"/>
                        <a:pt x="490" y="1194"/>
                      </a:cubicBezTo>
                      <a:cubicBezTo>
                        <a:pt x="637" y="1341"/>
                        <a:pt x="805" y="1402"/>
                        <a:pt x="968" y="1402"/>
                      </a:cubicBezTo>
                      <a:cubicBezTo>
                        <a:pt x="1514" y="1402"/>
                        <a:pt x="2008" y="713"/>
                        <a:pt x="1493" y="221"/>
                      </a:cubicBezTo>
                      <a:cubicBezTo>
                        <a:pt x="1345" y="66"/>
                        <a:pt x="1176" y="0"/>
                        <a:pt x="101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9"/>
                <p:cNvSpPr/>
                <p:nvPr/>
              </p:nvSpPr>
              <p:spPr>
                <a:xfrm>
                  <a:off x="-3560675" y="2610300"/>
                  <a:ext cx="50300" cy="3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2" h="1428" extrusionOk="0">
                      <a:moveTo>
                        <a:pt x="1039" y="1"/>
                      </a:moveTo>
                      <a:cubicBezTo>
                        <a:pt x="494" y="1"/>
                        <a:pt x="1" y="705"/>
                        <a:pt x="490" y="1194"/>
                      </a:cubicBezTo>
                      <a:cubicBezTo>
                        <a:pt x="648" y="1359"/>
                        <a:pt x="824" y="1428"/>
                        <a:pt x="993" y="1428"/>
                      </a:cubicBezTo>
                      <a:cubicBezTo>
                        <a:pt x="1541" y="1428"/>
                        <a:pt x="2011" y="709"/>
                        <a:pt x="1524" y="222"/>
                      </a:cubicBezTo>
                      <a:cubicBezTo>
                        <a:pt x="1375" y="66"/>
                        <a:pt x="1205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9"/>
                <p:cNvSpPr/>
                <p:nvPr/>
              </p:nvSpPr>
              <p:spPr>
                <a:xfrm>
                  <a:off x="-2691350" y="1535075"/>
                  <a:ext cx="5037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5" h="1403" extrusionOk="0">
                      <a:moveTo>
                        <a:pt x="1039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51" y="1340"/>
                        <a:pt x="826" y="1402"/>
                        <a:pt x="993" y="1402"/>
                      </a:cubicBezTo>
                      <a:cubicBezTo>
                        <a:pt x="1551" y="1402"/>
                        <a:pt x="2015" y="712"/>
                        <a:pt x="1523" y="221"/>
                      </a:cubicBezTo>
                      <a:cubicBezTo>
                        <a:pt x="1375" y="65"/>
                        <a:pt x="1204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9"/>
                <p:cNvSpPr/>
                <p:nvPr/>
              </p:nvSpPr>
              <p:spPr>
                <a:xfrm>
                  <a:off x="-1786450" y="914650"/>
                  <a:ext cx="50525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" h="1416" extrusionOk="0">
                      <a:moveTo>
                        <a:pt x="1060" y="0"/>
                      </a:moveTo>
                      <a:cubicBezTo>
                        <a:pt x="509" y="0"/>
                        <a:pt x="1" y="713"/>
                        <a:pt x="495" y="1208"/>
                      </a:cubicBezTo>
                      <a:cubicBezTo>
                        <a:pt x="649" y="1354"/>
                        <a:pt x="820" y="1416"/>
                        <a:pt x="984" y="1416"/>
                      </a:cubicBezTo>
                      <a:cubicBezTo>
                        <a:pt x="1538" y="1416"/>
                        <a:pt x="2021" y="720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9"/>
                <p:cNvSpPr/>
                <p:nvPr/>
              </p:nvSpPr>
              <p:spPr>
                <a:xfrm>
                  <a:off x="-1588800" y="242050"/>
                  <a:ext cx="50350" cy="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4" h="1437" extrusionOk="0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50" y="1370"/>
                        <a:pt x="827" y="1436"/>
                        <a:pt x="996" y="1436"/>
                      </a:cubicBezTo>
                      <a:cubicBezTo>
                        <a:pt x="1543" y="1436"/>
                        <a:pt x="2013" y="743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9"/>
                <p:cNvSpPr/>
                <p:nvPr/>
              </p:nvSpPr>
              <p:spPr>
                <a:xfrm>
                  <a:off x="-943650" y="276250"/>
                  <a:ext cx="50325" cy="3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3" h="1436" extrusionOk="0">
                      <a:moveTo>
                        <a:pt x="1049" y="0"/>
                      </a:moveTo>
                      <a:cubicBezTo>
                        <a:pt x="501" y="0"/>
                        <a:pt x="0" y="696"/>
                        <a:pt x="492" y="1212"/>
                      </a:cubicBezTo>
                      <a:cubicBezTo>
                        <a:pt x="643" y="1370"/>
                        <a:pt x="816" y="1436"/>
                        <a:pt x="983" y="1436"/>
                      </a:cubicBezTo>
                      <a:cubicBezTo>
                        <a:pt x="1525" y="1436"/>
                        <a:pt x="2013" y="742"/>
                        <a:pt x="1525" y="209"/>
                      </a:cubicBezTo>
                      <a:cubicBezTo>
                        <a:pt x="1379" y="62"/>
                        <a:pt x="1212" y="0"/>
                        <a:pt x="104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9"/>
                <p:cNvSpPr/>
                <p:nvPr/>
              </p:nvSpPr>
              <p:spPr>
                <a:xfrm>
                  <a:off x="-625325" y="-57250"/>
                  <a:ext cx="50475" cy="3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" h="1429" extrusionOk="0">
                      <a:moveTo>
                        <a:pt x="1047" y="0"/>
                      </a:moveTo>
                      <a:cubicBezTo>
                        <a:pt x="491" y="0"/>
                        <a:pt x="0" y="714"/>
                        <a:pt x="495" y="1208"/>
                      </a:cubicBezTo>
                      <a:cubicBezTo>
                        <a:pt x="643" y="1363"/>
                        <a:pt x="813" y="1428"/>
                        <a:pt x="978" y="1428"/>
                      </a:cubicBezTo>
                      <a:cubicBezTo>
                        <a:pt x="1523" y="1428"/>
                        <a:pt x="2018" y="718"/>
                        <a:pt x="1528" y="205"/>
                      </a:cubicBezTo>
                      <a:cubicBezTo>
                        <a:pt x="1377" y="61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9"/>
                <p:cNvSpPr/>
                <p:nvPr/>
              </p:nvSpPr>
              <p:spPr>
                <a:xfrm>
                  <a:off x="1081525" y="3719750"/>
                  <a:ext cx="5037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5" h="1403" extrusionOk="0">
                      <a:moveTo>
                        <a:pt x="1038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43" y="1341"/>
                        <a:pt x="815" y="1402"/>
                        <a:pt x="980" y="1402"/>
                      </a:cubicBezTo>
                      <a:cubicBezTo>
                        <a:pt x="1533" y="1402"/>
                        <a:pt x="2014" y="713"/>
                        <a:pt x="1523" y="221"/>
                      </a:cubicBezTo>
                      <a:cubicBezTo>
                        <a:pt x="1374" y="65"/>
                        <a:pt x="1204" y="0"/>
                        <a:pt x="103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9"/>
                <p:cNvSpPr/>
                <p:nvPr/>
              </p:nvSpPr>
              <p:spPr>
                <a:xfrm>
                  <a:off x="1127050" y="4295300"/>
                  <a:ext cx="50475" cy="3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" h="1429" extrusionOk="0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45" y="1365"/>
                        <a:pt x="816" y="1429"/>
                        <a:pt x="980" y="1429"/>
                      </a:cubicBezTo>
                      <a:cubicBezTo>
                        <a:pt x="1534" y="1429"/>
                        <a:pt x="2018" y="701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9"/>
                <p:cNvSpPr/>
                <p:nvPr/>
              </p:nvSpPr>
              <p:spPr>
                <a:xfrm>
                  <a:off x="1924175" y="4419925"/>
                  <a:ext cx="50350" cy="3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4" h="1415" extrusionOk="0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57" y="1346"/>
                        <a:pt x="838" y="1415"/>
                        <a:pt x="1008" y="1415"/>
                      </a:cubicBezTo>
                      <a:cubicBezTo>
                        <a:pt x="1561" y="1415"/>
                        <a:pt x="2014" y="696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781" name="Google Shape;1781;p9"/>
          <p:cNvSpPr txBox="1">
            <a:spLocks noGrp="1"/>
          </p:cNvSpPr>
          <p:nvPr>
            <p:ph type="title"/>
          </p:nvPr>
        </p:nvSpPr>
        <p:spPr>
          <a:xfrm>
            <a:off x="4171950" y="2571750"/>
            <a:ext cx="4258800" cy="6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82" name="Google Shape;1782;p9"/>
          <p:cNvSpPr txBox="1">
            <a:spLocks noGrp="1"/>
          </p:cNvSpPr>
          <p:nvPr>
            <p:ph type="body" idx="1"/>
          </p:nvPr>
        </p:nvSpPr>
        <p:spPr>
          <a:xfrm>
            <a:off x="4171950" y="3199443"/>
            <a:ext cx="4258800" cy="14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_1">
    <p:spTree>
      <p:nvGrpSpPr>
        <p:cNvPr id="1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Google Shape;2265;p15"/>
          <p:cNvSpPr txBox="1">
            <a:spLocks noGrp="1"/>
          </p:cNvSpPr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grpSp>
        <p:nvGrpSpPr>
          <p:cNvPr id="2266" name="Google Shape;2266;p15"/>
          <p:cNvGrpSpPr/>
          <p:nvPr/>
        </p:nvGrpSpPr>
        <p:grpSpPr>
          <a:xfrm rot="10800000">
            <a:off x="1004463" y="-4739862"/>
            <a:ext cx="9036625" cy="5462925"/>
            <a:chOff x="-1554275" y="-744050"/>
            <a:chExt cx="9036625" cy="5462925"/>
          </a:xfrm>
        </p:grpSpPr>
        <p:sp>
          <p:nvSpPr>
            <p:cNvPr id="2267" name="Google Shape;2267;p15"/>
            <p:cNvSpPr/>
            <p:nvPr/>
          </p:nvSpPr>
          <p:spPr>
            <a:xfrm>
              <a:off x="6024600" y="678450"/>
              <a:ext cx="48900" cy="35050"/>
            </a:xfrm>
            <a:custGeom>
              <a:avLst/>
              <a:gdLst/>
              <a:ahLst/>
              <a:cxnLst/>
              <a:rect l="l" t="t" r="r" b="b"/>
              <a:pathLst>
                <a:path w="1956" h="1402" extrusionOk="0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5"/>
            <p:cNvSpPr/>
            <p:nvPr/>
          </p:nvSpPr>
          <p:spPr>
            <a:xfrm>
              <a:off x="6042925" y="690125"/>
              <a:ext cx="12200" cy="11700"/>
            </a:xfrm>
            <a:custGeom>
              <a:avLst/>
              <a:gdLst/>
              <a:ahLst/>
              <a:cxnLst/>
              <a:rect l="l" t="t" r="r" b="b"/>
              <a:pathLst>
                <a:path w="488" h="468" extrusionOk="0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9" name="Google Shape;2269;p15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2270" name="Google Shape;2270;p15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avLst/>
                <a:gdLst/>
                <a:ahLst/>
                <a:cxnLst/>
                <a:rect l="l" t="t" r="r" b="b"/>
                <a:pathLst>
                  <a:path w="359825" h="217664" extrusionOk="0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15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44956" extrusionOk="0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15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avLst/>
                <a:gdLst/>
                <a:ahLst/>
                <a:cxnLst/>
                <a:rect l="l" t="t" r="r" b="b"/>
                <a:pathLst>
                  <a:path w="30093" h="58786" extrusionOk="0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15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avLst/>
                <a:gdLst/>
                <a:ahLst/>
                <a:cxnLst/>
                <a:rect l="l" t="t" r="r" b="b"/>
                <a:pathLst>
                  <a:path w="196692" h="169973" extrusionOk="0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15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avLst/>
                <a:gdLst/>
                <a:ahLst/>
                <a:cxnLst/>
                <a:rect l="l" t="t" r="r" b="b"/>
                <a:pathLst>
                  <a:path w="150946" h="173803" extrusionOk="0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15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avLst/>
                <a:gdLst/>
                <a:ahLst/>
                <a:cxnLst/>
                <a:rect l="l" t="t" r="r" b="b"/>
                <a:pathLst>
                  <a:path w="134289" h="51795" extrusionOk="0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15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avLst/>
                <a:gdLst/>
                <a:ahLst/>
                <a:cxnLst/>
                <a:rect l="l" t="t" r="r" b="b"/>
                <a:pathLst>
                  <a:path w="56750" h="50215" extrusionOk="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15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avLst/>
                <a:gdLst/>
                <a:ahLst/>
                <a:cxnLst/>
                <a:rect l="l" t="t" r="r" b="b"/>
                <a:pathLst>
                  <a:path w="348214" h="80366" extrusionOk="0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15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avLst/>
                <a:gdLst/>
                <a:ahLst/>
                <a:cxnLst/>
                <a:rect l="l" t="t" r="r" b="b"/>
                <a:pathLst>
                  <a:path w="116447" h="71978" extrusionOk="0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15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w="4550" cap="flat" cmpd="sng">
                <a:solidFill>
                  <a:srgbClr val="589C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15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402" extrusionOk="0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15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78" extrusionOk="0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15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2" extrusionOk="0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15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6" extrusionOk="0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15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408" extrusionOk="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15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15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3" extrusionOk="0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15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15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3" extrusionOk="0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15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8" extrusionOk="0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15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1408" extrusionOk="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15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15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1" h="1408" extrusionOk="0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15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15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402" extrusionOk="0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15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15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1408" extrusionOk="0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15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6" extrusionOk="0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15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414" extrusionOk="0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15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15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1408" extrusionOk="0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15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8" extrusionOk="0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15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2" extrusionOk="0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15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7" extrusionOk="0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15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414" extrusionOk="0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15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7" extrusionOk="0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15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414" extrusionOk="0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15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15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415" extrusionOk="0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15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7" extrusionOk="0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15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1407" extrusionOk="0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15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7" extrusionOk="0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15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1408" extrusionOk="0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15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15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3" extrusionOk="0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15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15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1407" extrusionOk="0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15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15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414" extrusionOk="0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15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7" extrusionOk="0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15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3" extrusionOk="0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15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8" extrusionOk="0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15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402" extrusionOk="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15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15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2" extrusionOk="0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15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7" extrusionOk="0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15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414" extrusionOk="0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15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7" extrusionOk="0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15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1408" extrusionOk="0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15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15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408" extrusionOk="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15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6" extrusionOk="0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15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413" extrusionOk="0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15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15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3" extrusionOk="0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15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8" extrusionOk="0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15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413" extrusionOk="0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15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7" extrusionOk="0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15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1408" extrusionOk="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15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15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2" extrusionOk="0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15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7" extrusionOk="0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15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3" extrusionOk="0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15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78" extrusionOk="0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15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413" extrusionOk="0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15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15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414" extrusionOk="0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15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15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02" extrusionOk="0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15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15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03" extrusionOk="0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15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15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402" extrusionOk="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15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8" extrusionOk="0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15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408" extrusionOk="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15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15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1408" extrusionOk="0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15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15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70" h="1414" extrusionOk="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15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15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408" extrusionOk="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15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15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2" extrusionOk="0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15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7" extrusionOk="0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15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5" extrusionOk="0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15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8" extrusionOk="0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15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402" extrusionOk="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15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8" extrusionOk="0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15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383" extrusionOk="0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15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15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433" extrusionOk="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15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78" extrusionOk="0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15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02" extrusionOk="0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15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7" extrusionOk="0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15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414" extrusionOk="0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15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7" extrusionOk="0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15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1407" extrusionOk="0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15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15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414" extrusionOk="0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15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7" extrusionOk="0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15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2" extrusionOk="0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15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8" extrusionOk="0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15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414" extrusionOk="0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15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8" extrusionOk="0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15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402" extrusionOk="0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15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15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5" extrusionOk="0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15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7" extrusionOk="0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15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1" h="1408" extrusionOk="0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15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15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414" extrusionOk="0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15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0" name="Google Shape;4270;p26"/>
          <p:cNvGrpSpPr/>
          <p:nvPr/>
        </p:nvGrpSpPr>
        <p:grpSpPr>
          <a:xfrm>
            <a:off x="-672042" y="-800093"/>
            <a:ext cx="10488084" cy="6107348"/>
            <a:chOff x="-120550" y="-133450"/>
            <a:chExt cx="7847425" cy="4570000"/>
          </a:xfrm>
        </p:grpSpPr>
        <p:sp>
          <p:nvSpPr>
            <p:cNvPr id="4271" name="Google Shape;4271;p26"/>
            <p:cNvSpPr/>
            <p:nvPr/>
          </p:nvSpPr>
          <p:spPr>
            <a:xfrm>
              <a:off x="3043625" y="854400"/>
              <a:ext cx="25100" cy="25875"/>
            </a:xfrm>
            <a:custGeom>
              <a:avLst/>
              <a:gdLst/>
              <a:ahLst/>
              <a:cxnLst/>
              <a:rect l="l" t="t" r="r" b="b"/>
              <a:pathLst>
                <a:path w="1004" h="1035" extrusionOk="0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6"/>
            <p:cNvSpPr/>
            <p:nvPr/>
          </p:nvSpPr>
          <p:spPr>
            <a:xfrm>
              <a:off x="3832400" y="10747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6"/>
            <p:cNvSpPr/>
            <p:nvPr/>
          </p:nvSpPr>
          <p:spPr>
            <a:xfrm>
              <a:off x="3821775" y="7966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6"/>
            <p:cNvSpPr/>
            <p:nvPr/>
          </p:nvSpPr>
          <p:spPr>
            <a:xfrm>
              <a:off x="3083150" y="1124175"/>
              <a:ext cx="24350" cy="25850"/>
            </a:xfrm>
            <a:custGeom>
              <a:avLst/>
              <a:gdLst/>
              <a:ahLst/>
              <a:cxnLst/>
              <a:rect l="l" t="t" r="r" b="b"/>
              <a:pathLst>
                <a:path w="974" h="1034" extrusionOk="0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6"/>
            <p:cNvSpPr/>
            <p:nvPr/>
          </p:nvSpPr>
          <p:spPr>
            <a:xfrm>
              <a:off x="1774625" y="7617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6"/>
            <p:cNvSpPr/>
            <p:nvPr/>
          </p:nvSpPr>
          <p:spPr>
            <a:xfrm>
              <a:off x="2267775" y="8293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6"/>
            <p:cNvSpPr/>
            <p:nvPr/>
          </p:nvSpPr>
          <p:spPr>
            <a:xfrm>
              <a:off x="2434200" y="767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6"/>
            <p:cNvSpPr/>
            <p:nvPr/>
          </p:nvSpPr>
          <p:spPr>
            <a:xfrm>
              <a:off x="1608950" y="13475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6"/>
            <p:cNvSpPr/>
            <p:nvPr/>
          </p:nvSpPr>
          <p:spPr>
            <a:xfrm>
              <a:off x="2525400" y="9676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6"/>
            <p:cNvSpPr/>
            <p:nvPr/>
          </p:nvSpPr>
          <p:spPr>
            <a:xfrm>
              <a:off x="2292850" y="1350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6"/>
            <p:cNvSpPr/>
            <p:nvPr/>
          </p:nvSpPr>
          <p:spPr>
            <a:xfrm>
              <a:off x="2779950" y="9235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6"/>
            <p:cNvSpPr/>
            <p:nvPr/>
          </p:nvSpPr>
          <p:spPr>
            <a:xfrm>
              <a:off x="3086950" y="5481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6"/>
            <p:cNvSpPr/>
            <p:nvPr/>
          </p:nvSpPr>
          <p:spPr>
            <a:xfrm>
              <a:off x="2854425" y="709275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6"/>
            <p:cNvSpPr/>
            <p:nvPr/>
          </p:nvSpPr>
          <p:spPr>
            <a:xfrm>
              <a:off x="1967625" y="144407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6"/>
            <p:cNvSpPr/>
            <p:nvPr/>
          </p:nvSpPr>
          <p:spPr>
            <a:xfrm>
              <a:off x="1424300" y="1013225"/>
              <a:ext cx="13700" cy="12175"/>
            </a:xfrm>
            <a:custGeom>
              <a:avLst/>
              <a:gdLst/>
              <a:ahLst/>
              <a:cxnLst/>
              <a:rect l="l" t="t" r="r" b="b"/>
              <a:pathLst>
                <a:path w="548" h="487" extrusionOk="0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6"/>
            <p:cNvSpPr/>
            <p:nvPr/>
          </p:nvSpPr>
          <p:spPr>
            <a:xfrm>
              <a:off x="1719900" y="108390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6"/>
            <p:cNvSpPr/>
            <p:nvPr/>
          </p:nvSpPr>
          <p:spPr>
            <a:xfrm>
              <a:off x="2843025" y="49955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6"/>
            <p:cNvSpPr/>
            <p:nvPr/>
          </p:nvSpPr>
          <p:spPr>
            <a:xfrm>
              <a:off x="1463825" y="147675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6"/>
            <p:cNvSpPr/>
            <p:nvPr/>
          </p:nvSpPr>
          <p:spPr>
            <a:xfrm>
              <a:off x="1924325" y="11918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6"/>
            <p:cNvSpPr/>
            <p:nvPr/>
          </p:nvSpPr>
          <p:spPr>
            <a:xfrm>
              <a:off x="1912925" y="896950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6"/>
            <p:cNvSpPr/>
            <p:nvPr/>
          </p:nvSpPr>
          <p:spPr>
            <a:xfrm>
              <a:off x="1605150" y="1197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6"/>
            <p:cNvSpPr/>
            <p:nvPr/>
          </p:nvSpPr>
          <p:spPr>
            <a:xfrm>
              <a:off x="2583150" y="1086175"/>
              <a:ext cx="13700" cy="12175"/>
            </a:xfrm>
            <a:custGeom>
              <a:avLst/>
              <a:gdLst/>
              <a:ahLst/>
              <a:cxnLst/>
              <a:rect l="l" t="t" r="r" b="b"/>
              <a:pathLst>
                <a:path w="548" h="487" extrusionOk="0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6"/>
            <p:cNvSpPr/>
            <p:nvPr/>
          </p:nvSpPr>
          <p:spPr>
            <a:xfrm>
              <a:off x="1608950" y="15709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6"/>
            <p:cNvSpPr/>
            <p:nvPr/>
          </p:nvSpPr>
          <p:spPr>
            <a:xfrm>
              <a:off x="1942550" y="5390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6"/>
            <p:cNvSpPr/>
            <p:nvPr/>
          </p:nvSpPr>
          <p:spPr>
            <a:xfrm>
              <a:off x="2779950" y="13475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6"/>
            <p:cNvSpPr/>
            <p:nvPr/>
          </p:nvSpPr>
          <p:spPr>
            <a:xfrm>
              <a:off x="1224450" y="827800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6"/>
            <p:cNvSpPr/>
            <p:nvPr/>
          </p:nvSpPr>
          <p:spPr>
            <a:xfrm>
              <a:off x="488875" y="10223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6"/>
            <p:cNvSpPr/>
            <p:nvPr/>
          </p:nvSpPr>
          <p:spPr>
            <a:xfrm>
              <a:off x="693300" y="956225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6"/>
            <p:cNvSpPr/>
            <p:nvPr/>
          </p:nvSpPr>
          <p:spPr>
            <a:xfrm>
              <a:off x="848300" y="11021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6"/>
            <p:cNvSpPr/>
            <p:nvPr/>
          </p:nvSpPr>
          <p:spPr>
            <a:xfrm>
              <a:off x="1039050" y="1074025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6"/>
            <p:cNvSpPr/>
            <p:nvPr/>
          </p:nvSpPr>
          <p:spPr>
            <a:xfrm>
              <a:off x="645425" y="25041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6"/>
            <p:cNvSpPr/>
            <p:nvPr/>
          </p:nvSpPr>
          <p:spPr>
            <a:xfrm>
              <a:off x="2251075" y="703200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6"/>
            <p:cNvSpPr/>
            <p:nvPr/>
          </p:nvSpPr>
          <p:spPr>
            <a:xfrm>
              <a:off x="806500" y="21659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6"/>
            <p:cNvSpPr/>
            <p:nvPr/>
          </p:nvSpPr>
          <p:spPr>
            <a:xfrm>
              <a:off x="876425" y="11743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6"/>
            <p:cNvSpPr/>
            <p:nvPr/>
          </p:nvSpPr>
          <p:spPr>
            <a:xfrm>
              <a:off x="653025" y="5816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6"/>
            <p:cNvSpPr/>
            <p:nvPr/>
          </p:nvSpPr>
          <p:spPr>
            <a:xfrm>
              <a:off x="280675" y="72827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6"/>
            <p:cNvSpPr/>
            <p:nvPr/>
          </p:nvSpPr>
          <p:spPr>
            <a:xfrm>
              <a:off x="352850" y="562600"/>
              <a:ext cx="25100" cy="25875"/>
            </a:xfrm>
            <a:custGeom>
              <a:avLst/>
              <a:gdLst/>
              <a:ahLst/>
              <a:cxnLst/>
              <a:rect l="l" t="t" r="r" b="b"/>
              <a:pathLst>
                <a:path w="1004" h="1035" extrusionOk="0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6"/>
            <p:cNvSpPr/>
            <p:nvPr/>
          </p:nvSpPr>
          <p:spPr>
            <a:xfrm>
              <a:off x="615775" y="629475"/>
              <a:ext cx="13700" cy="12200"/>
            </a:xfrm>
            <a:custGeom>
              <a:avLst/>
              <a:gdLst/>
              <a:ahLst/>
              <a:cxnLst/>
              <a:rect l="l" t="t" r="r" b="b"/>
              <a:pathLst>
                <a:path w="548" h="488" extrusionOk="0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6"/>
            <p:cNvSpPr/>
            <p:nvPr/>
          </p:nvSpPr>
          <p:spPr>
            <a:xfrm>
              <a:off x="906825" y="3757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6"/>
            <p:cNvSpPr/>
            <p:nvPr/>
          </p:nvSpPr>
          <p:spPr>
            <a:xfrm>
              <a:off x="7275475" y="42116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6"/>
            <p:cNvSpPr/>
            <p:nvPr/>
          </p:nvSpPr>
          <p:spPr>
            <a:xfrm>
              <a:off x="555750" y="37655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6"/>
            <p:cNvSpPr/>
            <p:nvPr/>
          </p:nvSpPr>
          <p:spPr>
            <a:xfrm>
              <a:off x="647700" y="29235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6"/>
            <p:cNvSpPr/>
            <p:nvPr/>
          </p:nvSpPr>
          <p:spPr>
            <a:xfrm>
              <a:off x="351325" y="39243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6"/>
            <p:cNvSpPr/>
            <p:nvPr/>
          </p:nvSpPr>
          <p:spPr>
            <a:xfrm>
              <a:off x="697850" y="35315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6"/>
            <p:cNvSpPr/>
            <p:nvPr/>
          </p:nvSpPr>
          <p:spPr>
            <a:xfrm>
              <a:off x="732050" y="31994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6"/>
            <p:cNvSpPr/>
            <p:nvPr/>
          </p:nvSpPr>
          <p:spPr>
            <a:xfrm>
              <a:off x="314850" y="3972225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6"/>
            <p:cNvSpPr/>
            <p:nvPr/>
          </p:nvSpPr>
          <p:spPr>
            <a:xfrm>
              <a:off x="529150" y="30170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6"/>
            <p:cNvSpPr/>
            <p:nvPr/>
          </p:nvSpPr>
          <p:spPr>
            <a:xfrm>
              <a:off x="298150" y="3270850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6"/>
            <p:cNvSpPr/>
            <p:nvPr/>
          </p:nvSpPr>
          <p:spPr>
            <a:xfrm>
              <a:off x="291300" y="30277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6"/>
            <p:cNvSpPr/>
            <p:nvPr/>
          </p:nvSpPr>
          <p:spPr>
            <a:xfrm>
              <a:off x="364250" y="33901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6"/>
            <p:cNvSpPr/>
            <p:nvPr/>
          </p:nvSpPr>
          <p:spPr>
            <a:xfrm>
              <a:off x="7055100" y="38871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6"/>
            <p:cNvSpPr/>
            <p:nvPr/>
          </p:nvSpPr>
          <p:spPr>
            <a:xfrm>
              <a:off x="7236725" y="3681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6"/>
            <p:cNvSpPr/>
            <p:nvPr/>
          </p:nvSpPr>
          <p:spPr>
            <a:xfrm>
              <a:off x="327775" y="3438025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6"/>
            <p:cNvSpPr/>
            <p:nvPr/>
          </p:nvSpPr>
          <p:spPr>
            <a:xfrm>
              <a:off x="3290600" y="50410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6"/>
            <p:cNvSpPr/>
            <p:nvPr/>
          </p:nvSpPr>
          <p:spPr>
            <a:xfrm>
              <a:off x="4995800" y="10109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6"/>
            <p:cNvSpPr/>
            <p:nvPr/>
          </p:nvSpPr>
          <p:spPr>
            <a:xfrm>
              <a:off x="6143250" y="1058825"/>
              <a:ext cx="25850" cy="24325"/>
            </a:xfrm>
            <a:custGeom>
              <a:avLst/>
              <a:gdLst/>
              <a:ahLst/>
              <a:cxnLst/>
              <a:rect l="l" t="t" r="r" b="b"/>
              <a:pathLst>
                <a:path w="1034" h="973" extrusionOk="0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6"/>
            <p:cNvSpPr/>
            <p:nvPr/>
          </p:nvSpPr>
          <p:spPr>
            <a:xfrm>
              <a:off x="5658425" y="7822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6"/>
            <p:cNvSpPr/>
            <p:nvPr/>
          </p:nvSpPr>
          <p:spPr>
            <a:xfrm>
              <a:off x="5652350" y="9691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6"/>
            <p:cNvSpPr/>
            <p:nvPr/>
          </p:nvSpPr>
          <p:spPr>
            <a:xfrm>
              <a:off x="3344550" y="15162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6"/>
            <p:cNvSpPr/>
            <p:nvPr/>
          </p:nvSpPr>
          <p:spPr>
            <a:xfrm>
              <a:off x="5385625" y="84225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6"/>
            <p:cNvSpPr/>
            <p:nvPr/>
          </p:nvSpPr>
          <p:spPr>
            <a:xfrm>
              <a:off x="5396275" y="5314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6"/>
            <p:cNvSpPr/>
            <p:nvPr/>
          </p:nvSpPr>
          <p:spPr>
            <a:xfrm>
              <a:off x="5099150" y="846800"/>
              <a:ext cx="25850" cy="2587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6"/>
            <p:cNvSpPr/>
            <p:nvPr/>
          </p:nvSpPr>
          <p:spPr>
            <a:xfrm>
              <a:off x="4022375" y="6530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6"/>
            <p:cNvSpPr/>
            <p:nvPr/>
          </p:nvSpPr>
          <p:spPr>
            <a:xfrm>
              <a:off x="4644725" y="65380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6"/>
            <p:cNvSpPr/>
            <p:nvPr/>
          </p:nvSpPr>
          <p:spPr>
            <a:xfrm>
              <a:off x="5827125" y="4919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6"/>
            <p:cNvSpPr/>
            <p:nvPr/>
          </p:nvSpPr>
          <p:spPr>
            <a:xfrm>
              <a:off x="6405400" y="6834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6"/>
            <p:cNvSpPr/>
            <p:nvPr/>
          </p:nvSpPr>
          <p:spPr>
            <a:xfrm>
              <a:off x="6020125" y="6203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6"/>
            <p:cNvSpPr/>
            <p:nvPr/>
          </p:nvSpPr>
          <p:spPr>
            <a:xfrm>
              <a:off x="4245025" y="67887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6"/>
            <p:cNvSpPr/>
            <p:nvPr/>
          </p:nvSpPr>
          <p:spPr>
            <a:xfrm>
              <a:off x="4746550" y="1112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6"/>
            <p:cNvSpPr/>
            <p:nvPr/>
          </p:nvSpPr>
          <p:spPr>
            <a:xfrm>
              <a:off x="5862825" y="68115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6"/>
            <p:cNvSpPr/>
            <p:nvPr/>
          </p:nvSpPr>
          <p:spPr>
            <a:xfrm>
              <a:off x="5884875" y="936475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6"/>
            <p:cNvSpPr/>
            <p:nvPr/>
          </p:nvSpPr>
          <p:spPr>
            <a:xfrm>
              <a:off x="6180475" y="627950"/>
              <a:ext cx="12175" cy="12950"/>
            </a:xfrm>
            <a:custGeom>
              <a:avLst/>
              <a:gdLst/>
              <a:ahLst/>
              <a:cxnLst/>
              <a:rect l="l" t="t" r="r" b="b"/>
              <a:pathLst>
                <a:path w="487" h="518" extrusionOk="0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6"/>
            <p:cNvSpPr/>
            <p:nvPr/>
          </p:nvSpPr>
          <p:spPr>
            <a:xfrm>
              <a:off x="5481375" y="76930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6"/>
            <p:cNvSpPr/>
            <p:nvPr/>
          </p:nvSpPr>
          <p:spPr>
            <a:xfrm>
              <a:off x="4619650" y="1207000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6"/>
            <p:cNvSpPr/>
            <p:nvPr/>
          </p:nvSpPr>
          <p:spPr>
            <a:xfrm>
              <a:off x="4659175" y="7632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6"/>
            <p:cNvSpPr/>
            <p:nvPr/>
          </p:nvSpPr>
          <p:spPr>
            <a:xfrm>
              <a:off x="4497300" y="819450"/>
              <a:ext cx="25875" cy="24350"/>
            </a:xfrm>
            <a:custGeom>
              <a:avLst/>
              <a:gdLst/>
              <a:ahLst/>
              <a:cxnLst/>
              <a:rect l="l" t="t" r="r" b="b"/>
              <a:pathLst>
                <a:path w="1035" h="974" extrusionOk="0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6"/>
            <p:cNvSpPr/>
            <p:nvPr/>
          </p:nvSpPr>
          <p:spPr>
            <a:xfrm>
              <a:off x="6083975" y="136202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6"/>
            <p:cNvSpPr/>
            <p:nvPr/>
          </p:nvSpPr>
          <p:spPr>
            <a:xfrm>
              <a:off x="4670575" y="99347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6"/>
            <p:cNvSpPr/>
            <p:nvPr/>
          </p:nvSpPr>
          <p:spPr>
            <a:xfrm>
              <a:off x="5215400" y="701675"/>
              <a:ext cx="12200" cy="12175"/>
            </a:xfrm>
            <a:custGeom>
              <a:avLst/>
              <a:gdLst/>
              <a:ahLst/>
              <a:cxnLst/>
              <a:rect l="l" t="t" r="r" b="b"/>
              <a:pathLst>
                <a:path w="488" h="487" extrusionOk="0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6"/>
            <p:cNvSpPr/>
            <p:nvPr/>
          </p:nvSpPr>
          <p:spPr>
            <a:xfrm>
              <a:off x="6818775" y="9311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6"/>
            <p:cNvSpPr/>
            <p:nvPr/>
          </p:nvSpPr>
          <p:spPr>
            <a:xfrm>
              <a:off x="7305125" y="549700"/>
              <a:ext cx="25850" cy="24325"/>
            </a:xfrm>
            <a:custGeom>
              <a:avLst/>
              <a:gdLst/>
              <a:ahLst/>
              <a:cxnLst/>
              <a:rect l="l" t="t" r="r" b="b"/>
              <a:pathLst>
                <a:path w="1034" h="973" extrusionOk="0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6"/>
            <p:cNvSpPr/>
            <p:nvPr/>
          </p:nvSpPr>
          <p:spPr>
            <a:xfrm>
              <a:off x="7207100" y="6431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6"/>
            <p:cNvSpPr/>
            <p:nvPr/>
          </p:nvSpPr>
          <p:spPr>
            <a:xfrm>
              <a:off x="7170625" y="14972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6"/>
            <p:cNvSpPr/>
            <p:nvPr/>
          </p:nvSpPr>
          <p:spPr>
            <a:xfrm>
              <a:off x="6975325" y="1216125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6"/>
            <p:cNvSpPr/>
            <p:nvPr/>
          </p:nvSpPr>
          <p:spPr>
            <a:xfrm>
              <a:off x="6742025" y="58160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6"/>
            <p:cNvSpPr/>
            <p:nvPr/>
          </p:nvSpPr>
          <p:spPr>
            <a:xfrm>
              <a:off x="6898575" y="19676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6"/>
            <p:cNvSpPr/>
            <p:nvPr/>
          </p:nvSpPr>
          <p:spPr>
            <a:xfrm>
              <a:off x="6875025" y="150790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6"/>
            <p:cNvSpPr/>
            <p:nvPr/>
          </p:nvSpPr>
          <p:spPr>
            <a:xfrm>
              <a:off x="6900850" y="22328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6"/>
            <p:cNvSpPr/>
            <p:nvPr/>
          </p:nvSpPr>
          <p:spPr>
            <a:xfrm>
              <a:off x="510150" y="21067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6"/>
            <p:cNvSpPr/>
            <p:nvPr/>
          </p:nvSpPr>
          <p:spPr>
            <a:xfrm>
              <a:off x="405300" y="187190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6"/>
            <p:cNvSpPr/>
            <p:nvPr/>
          </p:nvSpPr>
          <p:spPr>
            <a:xfrm>
              <a:off x="401500" y="197600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6"/>
            <p:cNvSpPr/>
            <p:nvPr/>
          </p:nvSpPr>
          <p:spPr>
            <a:xfrm>
              <a:off x="741925" y="1534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6"/>
            <p:cNvSpPr/>
            <p:nvPr/>
          </p:nvSpPr>
          <p:spPr>
            <a:xfrm>
              <a:off x="2335425" y="1804275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6"/>
            <p:cNvSpPr/>
            <p:nvPr/>
          </p:nvSpPr>
          <p:spPr>
            <a:xfrm>
              <a:off x="264700" y="2153825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6"/>
            <p:cNvSpPr/>
            <p:nvPr/>
          </p:nvSpPr>
          <p:spPr>
            <a:xfrm>
              <a:off x="444050" y="1482075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6"/>
            <p:cNvSpPr/>
            <p:nvPr/>
          </p:nvSpPr>
          <p:spPr>
            <a:xfrm>
              <a:off x="741925" y="16363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6"/>
            <p:cNvSpPr/>
            <p:nvPr/>
          </p:nvSpPr>
          <p:spPr>
            <a:xfrm>
              <a:off x="1114275" y="138937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6"/>
            <p:cNvSpPr/>
            <p:nvPr/>
          </p:nvSpPr>
          <p:spPr>
            <a:xfrm>
              <a:off x="565625" y="1643175"/>
              <a:ext cx="25875" cy="24350"/>
            </a:xfrm>
            <a:custGeom>
              <a:avLst/>
              <a:gdLst/>
              <a:ahLst/>
              <a:cxnLst/>
              <a:rect l="l" t="t" r="r" b="b"/>
              <a:pathLst>
                <a:path w="1035" h="974" extrusionOk="0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6"/>
            <p:cNvSpPr/>
            <p:nvPr/>
          </p:nvSpPr>
          <p:spPr>
            <a:xfrm>
              <a:off x="450125" y="266370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6"/>
            <p:cNvSpPr/>
            <p:nvPr/>
          </p:nvSpPr>
          <p:spPr>
            <a:xfrm>
              <a:off x="902250" y="1643925"/>
              <a:ext cx="12200" cy="12200"/>
            </a:xfrm>
            <a:custGeom>
              <a:avLst/>
              <a:gdLst/>
              <a:ahLst/>
              <a:cxnLst/>
              <a:rect l="l" t="t" r="r" b="b"/>
              <a:pathLst>
                <a:path w="488" h="488" extrusionOk="0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6"/>
            <p:cNvSpPr/>
            <p:nvPr/>
          </p:nvSpPr>
          <p:spPr>
            <a:xfrm>
              <a:off x="260150" y="172752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6"/>
            <p:cNvSpPr/>
            <p:nvPr/>
          </p:nvSpPr>
          <p:spPr>
            <a:xfrm>
              <a:off x="317150" y="44114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6"/>
            <p:cNvSpPr/>
            <p:nvPr/>
          </p:nvSpPr>
          <p:spPr>
            <a:xfrm>
              <a:off x="710000" y="133390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6"/>
            <p:cNvSpPr/>
            <p:nvPr/>
          </p:nvSpPr>
          <p:spPr>
            <a:xfrm>
              <a:off x="406050" y="2372675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6"/>
            <p:cNvSpPr/>
            <p:nvPr/>
          </p:nvSpPr>
          <p:spPr>
            <a:xfrm>
              <a:off x="1032200" y="5618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6"/>
            <p:cNvSpPr/>
            <p:nvPr/>
          </p:nvSpPr>
          <p:spPr>
            <a:xfrm>
              <a:off x="7012550" y="165990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6"/>
            <p:cNvSpPr/>
            <p:nvPr/>
          </p:nvSpPr>
          <p:spPr>
            <a:xfrm>
              <a:off x="7330950" y="160670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6"/>
            <p:cNvSpPr/>
            <p:nvPr/>
          </p:nvSpPr>
          <p:spPr>
            <a:xfrm>
              <a:off x="7109825" y="114240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6"/>
            <p:cNvSpPr/>
            <p:nvPr/>
          </p:nvSpPr>
          <p:spPr>
            <a:xfrm>
              <a:off x="7294475" y="1378725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6"/>
            <p:cNvSpPr/>
            <p:nvPr/>
          </p:nvSpPr>
          <p:spPr>
            <a:xfrm>
              <a:off x="6552825" y="1257150"/>
              <a:ext cx="25850" cy="25850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6"/>
            <p:cNvSpPr/>
            <p:nvPr/>
          </p:nvSpPr>
          <p:spPr>
            <a:xfrm>
              <a:off x="7284600" y="10056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6"/>
            <p:cNvSpPr/>
            <p:nvPr/>
          </p:nvSpPr>
          <p:spPr>
            <a:xfrm>
              <a:off x="7193400" y="26728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6"/>
            <p:cNvSpPr/>
            <p:nvPr/>
          </p:nvSpPr>
          <p:spPr>
            <a:xfrm>
              <a:off x="7316500" y="9577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6"/>
            <p:cNvSpPr/>
            <p:nvPr/>
          </p:nvSpPr>
          <p:spPr>
            <a:xfrm>
              <a:off x="321700" y="93000"/>
              <a:ext cx="7202275" cy="3167250"/>
            </a:xfrm>
            <a:custGeom>
              <a:avLst/>
              <a:gdLst/>
              <a:ahLst/>
              <a:cxnLst/>
              <a:rect l="l" t="t" r="r" b="b"/>
              <a:pathLst>
                <a:path w="288091" h="126690" extrusionOk="0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6"/>
            <p:cNvSpPr/>
            <p:nvPr/>
          </p:nvSpPr>
          <p:spPr>
            <a:xfrm>
              <a:off x="116525" y="83125"/>
              <a:ext cx="7355800" cy="3179400"/>
            </a:xfrm>
            <a:custGeom>
              <a:avLst/>
              <a:gdLst/>
              <a:ahLst/>
              <a:cxnLst/>
              <a:rect l="l" t="t" r="r" b="b"/>
              <a:pathLst>
                <a:path w="294232" h="127176" extrusionOk="0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6"/>
            <p:cNvSpPr/>
            <p:nvPr/>
          </p:nvSpPr>
          <p:spPr>
            <a:xfrm>
              <a:off x="326250" y="3390150"/>
              <a:ext cx="360975" cy="210525"/>
            </a:xfrm>
            <a:custGeom>
              <a:avLst/>
              <a:gdLst/>
              <a:ahLst/>
              <a:cxnLst/>
              <a:rect l="l" t="t" r="r" b="b"/>
              <a:pathLst>
                <a:path w="14439" h="8421" extrusionOk="0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6"/>
            <p:cNvSpPr/>
            <p:nvPr/>
          </p:nvSpPr>
          <p:spPr>
            <a:xfrm>
              <a:off x="377175" y="33802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6"/>
            <p:cNvSpPr/>
            <p:nvPr/>
          </p:nvSpPr>
          <p:spPr>
            <a:xfrm>
              <a:off x="675050" y="353150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6"/>
            <p:cNvSpPr/>
            <p:nvPr/>
          </p:nvSpPr>
          <p:spPr>
            <a:xfrm>
              <a:off x="314850" y="3586975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6"/>
            <p:cNvSpPr/>
            <p:nvPr/>
          </p:nvSpPr>
          <p:spPr>
            <a:xfrm>
              <a:off x="3022350" y="10291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6"/>
            <p:cNvSpPr/>
            <p:nvPr/>
          </p:nvSpPr>
          <p:spPr>
            <a:xfrm>
              <a:off x="4840025" y="1577050"/>
              <a:ext cx="25100" cy="25125"/>
            </a:xfrm>
            <a:custGeom>
              <a:avLst/>
              <a:gdLst/>
              <a:ahLst/>
              <a:cxnLst/>
              <a:rect l="l" t="t" r="r" b="b"/>
              <a:pathLst>
                <a:path w="1004" h="1005" extrusionOk="0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6"/>
            <p:cNvSpPr/>
            <p:nvPr/>
          </p:nvSpPr>
          <p:spPr>
            <a:xfrm>
              <a:off x="4408400" y="79665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6"/>
            <p:cNvSpPr/>
            <p:nvPr/>
          </p:nvSpPr>
          <p:spPr>
            <a:xfrm>
              <a:off x="4847625" y="13521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6"/>
            <p:cNvSpPr/>
            <p:nvPr/>
          </p:nvSpPr>
          <p:spPr>
            <a:xfrm>
              <a:off x="4903850" y="1082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6"/>
            <p:cNvSpPr/>
            <p:nvPr/>
          </p:nvSpPr>
          <p:spPr>
            <a:xfrm>
              <a:off x="5694150" y="13909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6"/>
            <p:cNvSpPr/>
            <p:nvPr/>
          </p:nvSpPr>
          <p:spPr>
            <a:xfrm>
              <a:off x="5516325" y="1629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6"/>
            <p:cNvSpPr/>
            <p:nvPr/>
          </p:nvSpPr>
          <p:spPr>
            <a:xfrm>
              <a:off x="5972250" y="1356700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6"/>
            <p:cNvSpPr/>
            <p:nvPr/>
          </p:nvSpPr>
          <p:spPr>
            <a:xfrm>
              <a:off x="5958575" y="5086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6"/>
            <p:cNvSpPr/>
            <p:nvPr/>
          </p:nvSpPr>
          <p:spPr>
            <a:xfrm>
              <a:off x="6366650" y="53450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6"/>
            <p:cNvSpPr/>
            <p:nvPr/>
          </p:nvSpPr>
          <p:spPr>
            <a:xfrm>
              <a:off x="5844600" y="1774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6"/>
            <p:cNvSpPr/>
            <p:nvPr/>
          </p:nvSpPr>
          <p:spPr>
            <a:xfrm>
              <a:off x="6049000" y="203452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6"/>
            <p:cNvSpPr/>
            <p:nvPr/>
          </p:nvSpPr>
          <p:spPr>
            <a:xfrm>
              <a:off x="6694150" y="2762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6"/>
            <p:cNvSpPr/>
            <p:nvPr/>
          </p:nvSpPr>
          <p:spPr>
            <a:xfrm>
              <a:off x="6564975" y="290460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6"/>
            <p:cNvSpPr/>
            <p:nvPr/>
          </p:nvSpPr>
          <p:spPr>
            <a:xfrm>
              <a:off x="6713150" y="30580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6"/>
            <p:cNvSpPr/>
            <p:nvPr/>
          </p:nvSpPr>
          <p:spPr>
            <a:xfrm>
              <a:off x="7274725" y="29342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6"/>
            <p:cNvSpPr/>
            <p:nvPr/>
          </p:nvSpPr>
          <p:spPr>
            <a:xfrm>
              <a:off x="5814975" y="2073275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6"/>
            <p:cNvSpPr/>
            <p:nvPr/>
          </p:nvSpPr>
          <p:spPr>
            <a:xfrm>
              <a:off x="6249625" y="22693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6"/>
            <p:cNvSpPr/>
            <p:nvPr/>
          </p:nvSpPr>
          <p:spPr>
            <a:xfrm>
              <a:off x="1756375" y="177235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6"/>
            <p:cNvSpPr/>
            <p:nvPr/>
          </p:nvSpPr>
          <p:spPr>
            <a:xfrm>
              <a:off x="1823250" y="18810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6"/>
            <p:cNvSpPr/>
            <p:nvPr/>
          </p:nvSpPr>
          <p:spPr>
            <a:xfrm>
              <a:off x="7180500" y="3434225"/>
              <a:ext cx="106400" cy="78300"/>
            </a:xfrm>
            <a:custGeom>
              <a:avLst/>
              <a:gdLst/>
              <a:ahLst/>
              <a:cxnLst/>
              <a:rect l="l" t="t" r="r" b="b"/>
              <a:pathLst>
                <a:path w="4256" h="3132" extrusionOk="0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6"/>
            <p:cNvSpPr/>
            <p:nvPr/>
          </p:nvSpPr>
          <p:spPr>
            <a:xfrm>
              <a:off x="7169100" y="3498050"/>
              <a:ext cx="25100" cy="24425"/>
            </a:xfrm>
            <a:custGeom>
              <a:avLst/>
              <a:gdLst/>
              <a:ahLst/>
              <a:cxnLst/>
              <a:rect l="l" t="t" r="r" b="b"/>
              <a:pathLst>
                <a:path w="1004" h="977" extrusionOk="0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6"/>
            <p:cNvSpPr/>
            <p:nvPr/>
          </p:nvSpPr>
          <p:spPr>
            <a:xfrm>
              <a:off x="7273950" y="3422075"/>
              <a:ext cx="24350" cy="24425"/>
            </a:xfrm>
            <a:custGeom>
              <a:avLst/>
              <a:gdLst/>
              <a:ahLst/>
              <a:cxnLst/>
              <a:rect l="l" t="t" r="r" b="b"/>
              <a:pathLst>
                <a:path w="974" h="977" extrusionOk="0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6"/>
            <p:cNvSpPr/>
            <p:nvPr/>
          </p:nvSpPr>
          <p:spPr>
            <a:xfrm>
              <a:off x="1498025" y="23308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6"/>
            <p:cNvSpPr/>
            <p:nvPr/>
          </p:nvSpPr>
          <p:spPr>
            <a:xfrm>
              <a:off x="893900" y="21158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6"/>
            <p:cNvSpPr/>
            <p:nvPr/>
          </p:nvSpPr>
          <p:spPr>
            <a:xfrm>
              <a:off x="473675" y="1927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6"/>
            <p:cNvSpPr/>
            <p:nvPr/>
          </p:nvSpPr>
          <p:spPr>
            <a:xfrm>
              <a:off x="760925" y="7715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6"/>
            <p:cNvSpPr/>
            <p:nvPr/>
          </p:nvSpPr>
          <p:spPr>
            <a:xfrm>
              <a:off x="670500" y="20124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6"/>
            <p:cNvSpPr/>
            <p:nvPr/>
          </p:nvSpPr>
          <p:spPr>
            <a:xfrm>
              <a:off x="696325" y="24463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6"/>
            <p:cNvSpPr/>
            <p:nvPr/>
          </p:nvSpPr>
          <p:spPr>
            <a:xfrm>
              <a:off x="1080825" y="27928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6"/>
            <p:cNvSpPr/>
            <p:nvPr/>
          </p:nvSpPr>
          <p:spPr>
            <a:xfrm>
              <a:off x="1358950" y="28058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6"/>
            <p:cNvSpPr/>
            <p:nvPr/>
          </p:nvSpPr>
          <p:spPr>
            <a:xfrm>
              <a:off x="2108200" y="15763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6"/>
            <p:cNvSpPr/>
            <p:nvPr/>
          </p:nvSpPr>
          <p:spPr>
            <a:xfrm>
              <a:off x="2468400" y="15200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6"/>
            <p:cNvSpPr/>
            <p:nvPr/>
          </p:nvSpPr>
          <p:spPr>
            <a:xfrm>
              <a:off x="1943300" y="13407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6"/>
            <p:cNvSpPr/>
            <p:nvPr/>
          </p:nvSpPr>
          <p:spPr>
            <a:xfrm>
              <a:off x="1476725" y="964600"/>
              <a:ext cx="25125" cy="24325"/>
            </a:xfrm>
            <a:custGeom>
              <a:avLst/>
              <a:gdLst/>
              <a:ahLst/>
              <a:cxnLst/>
              <a:rect l="l" t="t" r="r" b="b"/>
              <a:pathLst>
                <a:path w="1005" h="973" extrusionOk="0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6"/>
            <p:cNvSpPr/>
            <p:nvPr/>
          </p:nvSpPr>
          <p:spPr>
            <a:xfrm>
              <a:off x="1476725" y="1230550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6"/>
            <p:cNvSpPr/>
            <p:nvPr/>
          </p:nvSpPr>
          <p:spPr>
            <a:xfrm>
              <a:off x="1259400" y="166597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6"/>
            <p:cNvSpPr/>
            <p:nvPr/>
          </p:nvSpPr>
          <p:spPr>
            <a:xfrm>
              <a:off x="4067975" y="8354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6"/>
            <p:cNvSpPr/>
            <p:nvPr/>
          </p:nvSpPr>
          <p:spPr>
            <a:xfrm>
              <a:off x="3581650" y="6606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6"/>
            <p:cNvSpPr/>
            <p:nvPr/>
          </p:nvSpPr>
          <p:spPr>
            <a:xfrm>
              <a:off x="2974475" y="6446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6"/>
            <p:cNvSpPr/>
            <p:nvPr/>
          </p:nvSpPr>
          <p:spPr>
            <a:xfrm>
              <a:off x="2615825" y="9425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6"/>
            <p:cNvSpPr/>
            <p:nvPr/>
          </p:nvSpPr>
          <p:spPr>
            <a:xfrm>
              <a:off x="2124925" y="6880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6"/>
            <p:cNvSpPr/>
            <p:nvPr/>
          </p:nvSpPr>
          <p:spPr>
            <a:xfrm>
              <a:off x="1798925" y="90685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6"/>
            <p:cNvSpPr/>
            <p:nvPr/>
          </p:nvSpPr>
          <p:spPr>
            <a:xfrm>
              <a:off x="2349850" y="126322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6"/>
            <p:cNvSpPr/>
            <p:nvPr/>
          </p:nvSpPr>
          <p:spPr>
            <a:xfrm>
              <a:off x="2489675" y="5876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6"/>
            <p:cNvSpPr/>
            <p:nvPr/>
          </p:nvSpPr>
          <p:spPr>
            <a:xfrm>
              <a:off x="2751075" y="536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6"/>
            <p:cNvSpPr/>
            <p:nvPr/>
          </p:nvSpPr>
          <p:spPr>
            <a:xfrm>
              <a:off x="2039825" y="5542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6"/>
            <p:cNvSpPr/>
            <p:nvPr/>
          </p:nvSpPr>
          <p:spPr>
            <a:xfrm>
              <a:off x="1602875" y="675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6"/>
            <p:cNvSpPr/>
            <p:nvPr/>
          </p:nvSpPr>
          <p:spPr>
            <a:xfrm>
              <a:off x="1769300" y="675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6"/>
            <p:cNvSpPr/>
            <p:nvPr/>
          </p:nvSpPr>
          <p:spPr>
            <a:xfrm>
              <a:off x="1365800" y="5922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6"/>
            <p:cNvSpPr/>
            <p:nvPr/>
          </p:nvSpPr>
          <p:spPr>
            <a:xfrm>
              <a:off x="1115025" y="524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6"/>
            <p:cNvSpPr/>
            <p:nvPr/>
          </p:nvSpPr>
          <p:spPr>
            <a:xfrm>
              <a:off x="1210025" y="8772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6"/>
            <p:cNvSpPr/>
            <p:nvPr/>
          </p:nvSpPr>
          <p:spPr>
            <a:xfrm>
              <a:off x="839200" y="1416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6"/>
            <p:cNvSpPr/>
            <p:nvPr/>
          </p:nvSpPr>
          <p:spPr>
            <a:xfrm>
              <a:off x="1118075" y="146460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6"/>
            <p:cNvSpPr/>
            <p:nvPr/>
          </p:nvSpPr>
          <p:spPr>
            <a:xfrm>
              <a:off x="1437975" y="15763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6"/>
            <p:cNvSpPr/>
            <p:nvPr/>
          </p:nvSpPr>
          <p:spPr>
            <a:xfrm>
              <a:off x="1384025" y="20740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6"/>
            <p:cNvSpPr/>
            <p:nvPr/>
          </p:nvSpPr>
          <p:spPr>
            <a:xfrm>
              <a:off x="1049675" y="2257150"/>
              <a:ext cx="24350" cy="25125"/>
            </a:xfrm>
            <a:custGeom>
              <a:avLst/>
              <a:gdLst/>
              <a:ahLst/>
              <a:cxnLst/>
              <a:rect l="l" t="t" r="r" b="b"/>
              <a:pathLst>
                <a:path w="974" h="1005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6"/>
            <p:cNvSpPr/>
            <p:nvPr/>
          </p:nvSpPr>
          <p:spPr>
            <a:xfrm>
              <a:off x="571700" y="17982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6"/>
            <p:cNvSpPr/>
            <p:nvPr/>
          </p:nvSpPr>
          <p:spPr>
            <a:xfrm>
              <a:off x="310300" y="1369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6"/>
            <p:cNvSpPr/>
            <p:nvPr/>
          </p:nvSpPr>
          <p:spPr>
            <a:xfrm>
              <a:off x="719125" y="8050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6"/>
            <p:cNvSpPr/>
            <p:nvPr/>
          </p:nvSpPr>
          <p:spPr>
            <a:xfrm>
              <a:off x="583875" y="499550"/>
              <a:ext cx="25100" cy="23575"/>
            </a:xfrm>
            <a:custGeom>
              <a:avLst/>
              <a:gdLst/>
              <a:ahLst/>
              <a:cxnLst/>
              <a:rect l="l" t="t" r="r" b="b"/>
              <a:pathLst>
                <a:path w="1004" h="943" extrusionOk="0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6"/>
            <p:cNvSpPr/>
            <p:nvPr/>
          </p:nvSpPr>
          <p:spPr>
            <a:xfrm>
              <a:off x="333850" y="563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6"/>
            <p:cNvSpPr/>
            <p:nvPr/>
          </p:nvSpPr>
          <p:spPr>
            <a:xfrm>
              <a:off x="302700" y="1090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6"/>
            <p:cNvSpPr/>
            <p:nvPr/>
          </p:nvSpPr>
          <p:spPr>
            <a:xfrm>
              <a:off x="782200" y="22564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6"/>
            <p:cNvSpPr/>
            <p:nvPr/>
          </p:nvSpPr>
          <p:spPr>
            <a:xfrm>
              <a:off x="852875" y="26454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6"/>
            <p:cNvSpPr/>
            <p:nvPr/>
          </p:nvSpPr>
          <p:spPr>
            <a:xfrm>
              <a:off x="332350" y="27807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6"/>
            <p:cNvSpPr/>
            <p:nvPr/>
          </p:nvSpPr>
          <p:spPr>
            <a:xfrm>
              <a:off x="535225" y="31082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6"/>
            <p:cNvSpPr/>
            <p:nvPr/>
          </p:nvSpPr>
          <p:spPr>
            <a:xfrm>
              <a:off x="684925" y="304290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6"/>
            <p:cNvSpPr/>
            <p:nvPr/>
          </p:nvSpPr>
          <p:spPr>
            <a:xfrm>
              <a:off x="368050" y="2058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6"/>
            <p:cNvSpPr/>
            <p:nvPr/>
          </p:nvSpPr>
          <p:spPr>
            <a:xfrm>
              <a:off x="1259400" y="24342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6"/>
            <p:cNvSpPr/>
            <p:nvPr/>
          </p:nvSpPr>
          <p:spPr>
            <a:xfrm>
              <a:off x="1004075" y="2611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6"/>
            <p:cNvSpPr/>
            <p:nvPr/>
          </p:nvSpPr>
          <p:spPr>
            <a:xfrm>
              <a:off x="966100" y="18931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6"/>
            <p:cNvSpPr/>
            <p:nvPr/>
          </p:nvSpPr>
          <p:spPr>
            <a:xfrm>
              <a:off x="1721425" y="1369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6"/>
            <p:cNvSpPr/>
            <p:nvPr/>
          </p:nvSpPr>
          <p:spPr>
            <a:xfrm>
              <a:off x="2675100" y="1223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6"/>
            <p:cNvSpPr/>
            <p:nvPr/>
          </p:nvSpPr>
          <p:spPr>
            <a:xfrm>
              <a:off x="3080875" y="14501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6"/>
            <p:cNvSpPr/>
            <p:nvPr/>
          </p:nvSpPr>
          <p:spPr>
            <a:xfrm>
              <a:off x="3642425" y="138177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6"/>
            <p:cNvSpPr/>
            <p:nvPr/>
          </p:nvSpPr>
          <p:spPr>
            <a:xfrm>
              <a:off x="4980600" y="147980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6"/>
            <p:cNvSpPr/>
            <p:nvPr/>
          </p:nvSpPr>
          <p:spPr>
            <a:xfrm>
              <a:off x="5121175" y="14615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6"/>
            <p:cNvSpPr/>
            <p:nvPr/>
          </p:nvSpPr>
          <p:spPr>
            <a:xfrm>
              <a:off x="5098375" y="16553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6"/>
            <p:cNvSpPr/>
            <p:nvPr/>
          </p:nvSpPr>
          <p:spPr>
            <a:xfrm>
              <a:off x="4055825" y="116825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6"/>
            <p:cNvSpPr/>
            <p:nvPr/>
          </p:nvSpPr>
          <p:spPr>
            <a:xfrm>
              <a:off x="4523150" y="116825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6"/>
            <p:cNvSpPr/>
            <p:nvPr/>
          </p:nvSpPr>
          <p:spPr>
            <a:xfrm>
              <a:off x="4625725" y="8392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6"/>
            <p:cNvSpPr/>
            <p:nvPr/>
          </p:nvSpPr>
          <p:spPr>
            <a:xfrm>
              <a:off x="4927400" y="6522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6"/>
            <p:cNvSpPr/>
            <p:nvPr/>
          </p:nvSpPr>
          <p:spPr>
            <a:xfrm>
              <a:off x="5136375" y="116825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6"/>
            <p:cNvSpPr/>
            <p:nvPr/>
          </p:nvSpPr>
          <p:spPr>
            <a:xfrm>
              <a:off x="5214650" y="14091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6"/>
            <p:cNvSpPr/>
            <p:nvPr/>
          </p:nvSpPr>
          <p:spPr>
            <a:xfrm>
              <a:off x="5928200" y="74725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6"/>
            <p:cNvSpPr/>
            <p:nvPr/>
          </p:nvSpPr>
          <p:spPr>
            <a:xfrm>
              <a:off x="5362825" y="9987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6"/>
            <p:cNvSpPr/>
            <p:nvPr/>
          </p:nvSpPr>
          <p:spPr>
            <a:xfrm>
              <a:off x="5593825" y="6788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6"/>
            <p:cNvSpPr/>
            <p:nvPr/>
          </p:nvSpPr>
          <p:spPr>
            <a:xfrm>
              <a:off x="6139450" y="5003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6"/>
            <p:cNvSpPr/>
            <p:nvPr/>
          </p:nvSpPr>
          <p:spPr>
            <a:xfrm>
              <a:off x="6234425" y="616550"/>
              <a:ext cx="25100" cy="25125"/>
            </a:xfrm>
            <a:custGeom>
              <a:avLst/>
              <a:gdLst/>
              <a:ahLst/>
              <a:cxnLst/>
              <a:rect l="l" t="t" r="r" b="b"/>
              <a:pathLst>
                <a:path w="1004" h="1005" extrusionOk="0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6"/>
            <p:cNvSpPr/>
            <p:nvPr/>
          </p:nvSpPr>
          <p:spPr>
            <a:xfrm>
              <a:off x="6222275" y="10253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6"/>
            <p:cNvSpPr/>
            <p:nvPr/>
          </p:nvSpPr>
          <p:spPr>
            <a:xfrm>
              <a:off x="6758750" y="10428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6"/>
            <p:cNvSpPr/>
            <p:nvPr/>
          </p:nvSpPr>
          <p:spPr>
            <a:xfrm>
              <a:off x="6947200" y="7670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6"/>
            <p:cNvSpPr/>
            <p:nvPr/>
          </p:nvSpPr>
          <p:spPr>
            <a:xfrm>
              <a:off x="6654650" y="13445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6"/>
            <p:cNvSpPr/>
            <p:nvPr/>
          </p:nvSpPr>
          <p:spPr>
            <a:xfrm>
              <a:off x="6313450" y="1464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6"/>
            <p:cNvSpPr/>
            <p:nvPr/>
          </p:nvSpPr>
          <p:spPr>
            <a:xfrm>
              <a:off x="6168325" y="17016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6"/>
            <p:cNvSpPr/>
            <p:nvPr/>
          </p:nvSpPr>
          <p:spPr>
            <a:xfrm>
              <a:off x="6817275" y="18004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6"/>
            <p:cNvSpPr/>
            <p:nvPr/>
          </p:nvSpPr>
          <p:spPr>
            <a:xfrm>
              <a:off x="6861325" y="1953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6"/>
            <p:cNvSpPr/>
            <p:nvPr/>
          </p:nvSpPr>
          <p:spPr>
            <a:xfrm>
              <a:off x="7004200" y="17868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6"/>
            <p:cNvSpPr/>
            <p:nvPr/>
          </p:nvSpPr>
          <p:spPr>
            <a:xfrm>
              <a:off x="7299800" y="155275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6"/>
            <p:cNvSpPr/>
            <p:nvPr/>
          </p:nvSpPr>
          <p:spPr>
            <a:xfrm>
              <a:off x="6975325" y="11241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6"/>
            <p:cNvSpPr/>
            <p:nvPr/>
          </p:nvSpPr>
          <p:spPr>
            <a:xfrm>
              <a:off x="6875025" y="150260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6"/>
            <p:cNvSpPr/>
            <p:nvPr/>
          </p:nvSpPr>
          <p:spPr>
            <a:xfrm>
              <a:off x="7341600" y="7259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6"/>
            <p:cNvSpPr/>
            <p:nvPr/>
          </p:nvSpPr>
          <p:spPr>
            <a:xfrm>
              <a:off x="7178200" y="539800"/>
              <a:ext cx="24350" cy="25125"/>
            </a:xfrm>
            <a:custGeom>
              <a:avLst/>
              <a:gdLst/>
              <a:ahLst/>
              <a:cxnLst/>
              <a:rect l="l" t="t" r="r" b="b"/>
              <a:pathLst>
                <a:path w="974" h="1005" extrusionOk="0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6"/>
            <p:cNvSpPr/>
            <p:nvPr/>
          </p:nvSpPr>
          <p:spPr>
            <a:xfrm>
              <a:off x="6249625" y="22685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6"/>
            <p:cNvSpPr/>
            <p:nvPr/>
          </p:nvSpPr>
          <p:spPr>
            <a:xfrm>
              <a:off x="6336250" y="2493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6"/>
            <p:cNvSpPr/>
            <p:nvPr/>
          </p:nvSpPr>
          <p:spPr>
            <a:xfrm>
              <a:off x="6861325" y="1953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6"/>
            <p:cNvSpPr/>
            <p:nvPr/>
          </p:nvSpPr>
          <p:spPr>
            <a:xfrm>
              <a:off x="6837775" y="28878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6"/>
            <p:cNvSpPr/>
            <p:nvPr/>
          </p:nvSpPr>
          <p:spPr>
            <a:xfrm>
              <a:off x="6937325" y="32473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6"/>
            <p:cNvSpPr/>
            <p:nvPr/>
          </p:nvSpPr>
          <p:spPr>
            <a:xfrm>
              <a:off x="7221525" y="323515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6"/>
            <p:cNvSpPr/>
            <p:nvPr/>
          </p:nvSpPr>
          <p:spPr>
            <a:xfrm>
              <a:off x="6504175" y="1559575"/>
              <a:ext cx="25125" cy="24350"/>
            </a:xfrm>
            <a:custGeom>
              <a:avLst/>
              <a:gdLst/>
              <a:ahLst/>
              <a:cxnLst/>
              <a:rect l="l" t="t" r="r" b="b"/>
              <a:pathLst>
                <a:path w="1005" h="974" extrusionOk="0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6"/>
            <p:cNvSpPr/>
            <p:nvPr/>
          </p:nvSpPr>
          <p:spPr>
            <a:xfrm>
              <a:off x="6504175" y="2374175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6"/>
            <p:cNvSpPr/>
            <p:nvPr/>
          </p:nvSpPr>
          <p:spPr>
            <a:xfrm>
              <a:off x="5210100" y="5208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6"/>
            <p:cNvSpPr/>
            <p:nvPr/>
          </p:nvSpPr>
          <p:spPr>
            <a:xfrm>
              <a:off x="-120550" y="-115200"/>
              <a:ext cx="7728125" cy="3313125"/>
            </a:xfrm>
            <a:custGeom>
              <a:avLst/>
              <a:gdLst/>
              <a:ahLst/>
              <a:cxnLst/>
              <a:rect l="l" t="t" r="r" b="b"/>
              <a:pathLst>
                <a:path w="309125" h="132525" extrusionOk="0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6"/>
            <p:cNvSpPr/>
            <p:nvPr/>
          </p:nvSpPr>
          <p:spPr>
            <a:xfrm>
              <a:off x="4624975" y="841500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6"/>
            <p:cNvSpPr/>
            <p:nvPr/>
          </p:nvSpPr>
          <p:spPr>
            <a:xfrm>
              <a:off x="3917500" y="12959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6"/>
            <p:cNvSpPr/>
            <p:nvPr/>
          </p:nvSpPr>
          <p:spPr>
            <a:xfrm>
              <a:off x="3143950" y="6310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6"/>
            <p:cNvSpPr/>
            <p:nvPr/>
          </p:nvSpPr>
          <p:spPr>
            <a:xfrm>
              <a:off x="2674325" y="1223725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6"/>
            <p:cNvSpPr/>
            <p:nvPr/>
          </p:nvSpPr>
          <p:spPr>
            <a:xfrm>
              <a:off x="2615050" y="93722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6"/>
            <p:cNvSpPr/>
            <p:nvPr/>
          </p:nvSpPr>
          <p:spPr>
            <a:xfrm>
              <a:off x="1771575" y="12655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6"/>
            <p:cNvSpPr/>
            <p:nvPr/>
          </p:nvSpPr>
          <p:spPr>
            <a:xfrm>
              <a:off x="1961550" y="15200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6"/>
            <p:cNvSpPr/>
            <p:nvPr/>
          </p:nvSpPr>
          <p:spPr>
            <a:xfrm>
              <a:off x="1475225" y="12298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6"/>
            <p:cNvSpPr/>
            <p:nvPr/>
          </p:nvSpPr>
          <p:spPr>
            <a:xfrm>
              <a:off x="1612000" y="1675075"/>
              <a:ext cx="25850" cy="26625"/>
            </a:xfrm>
            <a:custGeom>
              <a:avLst/>
              <a:gdLst/>
              <a:ahLst/>
              <a:cxnLst/>
              <a:rect l="l" t="t" r="r" b="b"/>
              <a:pathLst>
                <a:path w="1034" h="1065" extrusionOk="0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6"/>
            <p:cNvSpPr/>
            <p:nvPr/>
          </p:nvSpPr>
          <p:spPr>
            <a:xfrm>
              <a:off x="1392400" y="19524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6"/>
            <p:cNvSpPr/>
            <p:nvPr/>
          </p:nvSpPr>
          <p:spPr>
            <a:xfrm>
              <a:off x="792825" y="26295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6"/>
            <p:cNvSpPr/>
            <p:nvPr/>
          </p:nvSpPr>
          <p:spPr>
            <a:xfrm>
              <a:off x="842225" y="28802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6"/>
            <p:cNvSpPr/>
            <p:nvPr/>
          </p:nvSpPr>
          <p:spPr>
            <a:xfrm>
              <a:off x="683400" y="30444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6"/>
            <p:cNvSpPr/>
            <p:nvPr/>
          </p:nvSpPr>
          <p:spPr>
            <a:xfrm>
              <a:off x="1643150" y="19934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6"/>
            <p:cNvSpPr/>
            <p:nvPr/>
          </p:nvSpPr>
          <p:spPr>
            <a:xfrm>
              <a:off x="1236600" y="2176625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6"/>
            <p:cNvSpPr/>
            <p:nvPr/>
          </p:nvSpPr>
          <p:spPr>
            <a:xfrm>
              <a:off x="5530775" y="124270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6"/>
            <p:cNvSpPr/>
            <p:nvPr/>
          </p:nvSpPr>
          <p:spPr>
            <a:xfrm>
              <a:off x="5992775" y="15717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6"/>
            <p:cNvSpPr/>
            <p:nvPr/>
          </p:nvSpPr>
          <p:spPr>
            <a:xfrm>
              <a:off x="5920600" y="1688000"/>
              <a:ext cx="26600" cy="27375"/>
            </a:xfrm>
            <a:custGeom>
              <a:avLst/>
              <a:gdLst/>
              <a:ahLst/>
              <a:cxnLst/>
              <a:rect l="l" t="t" r="r" b="b"/>
              <a:pathLst>
                <a:path w="1064" h="1095" extrusionOk="0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6"/>
            <p:cNvSpPr/>
            <p:nvPr/>
          </p:nvSpPr>
          <p:spPr>
            <a:xfrm>
              <a:off x="6248875" y="22685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6"/>
            <p:cNvSpPr/>
            <p:nvPr/>
          </p:nvSpPr>
          <p:spPr>
            <a:xfrm>
              <a:off x="6860575" y="19524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6"/>
            <p:cNvSpPr/>
            <p:nvPr/>
          </p:nvSpPr>
          <p:spPr>
            <a:xfrm>
              <a:off x="7002675" y="17852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6"/>
            <p:cNvSpPr/>
            <p:nvPr/>
          </p:nvSpPr>
          <p:spPr>
            <a:xfrm>
              <a:off x="7035350" y="6044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6"/>
            <p:cNvSpPr/>
            <p:nvPr/>
          </p:nvSpPr>
          <p:spPr>
            <a:xfrm>
              <a:off x="7192650" y="205882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6"/>
            <p:cNvSpPr/>
            <p:nvPr/>
          </p:nvSpPr>
          <p:spPr>
            <a:xfrm>
              <a:off x="7203300" y="2457775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6"/>
            <p:cNvSpPr/>
            <p:nvPr/>
          </p:nvSpPr>
          <p:spPr>
            <a:xfrm>
              <a:off x="6692650" y="2761725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6"/>
            <p:cNvSpPr/>
            <p:nvPr/>
          </p:nvSpPr>
          <p:spPr>
            <a:xfrm>
              <a:off x="6397050" y="27738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6"/>
            <p:cNvSpPr/>
            <p:nvPr/>
          </p:nvSpPr>
          <p:spPr>
            <a:xfrm>
              <a:off x="5596125" y="146460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6"/>
            <p:cNvSpPr/>
            <p:nvPr/>
          </p:nvSpPr>
          <p:spPr>
            <a:xfrm>
              <a:off x="5213900" y="14030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6"/>
            <p:cNvSpPr/>
            <p:nvPr/>
          </p:nvSpPr>
          <p:spPr>
            <a:xfrm>
              <a:off x="5773175" y="12115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6"/>
            <p:cNvSpPr/>
            <p:nvPr/>
          </p:nvSpPr>
          <p:spPr>
            <a:xfrm>
              <a:off x="6165275" y="7791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6"/>
            <p:cNvSpPr/>
            <p:nvPr/>
          </p:nvSpPr>
          <p:spPr>
            <a:xfrm>
              <a:off x="6369675" y="11013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6"/>
            <p:cNvSpPr/>
            <p:nvPr/>
          </p:nvSpPr>
          <p:spPr>
            <a:xfrm>
              <a:off x="6503425" y="1559575"/>
              <a:ext cx="26625" cy="25875"/>
            </a:xfrm>
            <a:custGeom>
              <a:avLst/>
              <a:gdLst/>
              <a:ahLst/>
              <a:cxnLst/>
              <a:rect l="l" t="t" r="r" b="b"/>
              <a:pathLst>
                <a:path w="1065" h="1035" extrusionOk="0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6"/>
            <p:cNvSpPr/>
            <p:nvPr/>
          </p:nvSpPr>
          <p:spPr>
            <a:xfrm>
              <a:off x="22300" y="-133450"/>
              <a:ext cx="7704575" cy="3386100"/>
            </a:xfrm>
            <a:custGeom>
              <a:avLst/>
              <a:gdLst/>
              <a:ahLst/>
              <a:cxnLst/>
              <a:rect l="l" t="t" r="r" b="b"/>
              <a:pathLst>
                <a:path w="308183" h="135444" extrusionOk="0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6"/>
            <p:cNvSpPr/>
            <p:nvPr/>
          </p:nvSpPr>
          <p:spPr>
            <a:xfrm>
              <a:off x="3502600" y="6690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6"/>
            <p:cNvSpPr/>
            <p:nvPr/>
          </p:nvSpPr>
          <p:spPr>
            <a:xfrm>
              <a:off x="4021625" y="482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6"/>
            <p:cNvSpPr/>
            <p:nvPr/>
          </p:nvSpPr>
          <p:spPr>
            <a:xfrm>
              <a:off x="4656125" y="5208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6"/>
            <p:cNvSpPr/>
            <p:nvPr/>
          </p:nvSpPr>
          <p:spPr>
            <a:xfrm>
              <a:off x="5153100" y="7586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6"/>
            <p:cNvSpPr/>
            <p:nvPr/>
          </p:nvSpPr>
          <p:spPr>
            <a:xfrm>
              <a:off x="5575600" y="512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6"/>
            <p:cNvSpPr/>
            <p:nvPr/>
          </p:nvSpPr>
          <p:spPr>
            <a:xfrm>
              <a:off x="5922875" y="7465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6"/>
            <p:cNvSpPr/>
            <p:nvPr/>
          </p:nvSpPr>
          <p:spPr>
            <a:xfrm>
              <a:off x="5336225" y="11249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6"/>
            <p:cNvSpPr/>
            <p:nvPr/>
          </p:nvSpPr>
          <p:spPr>
            <a:xfrm>
              <a:off x="5208575" y="512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6"/>
            <p:cNvSpPr/>
            <p:nvPr/>
          </p:nvSpPr>
          <p:spPr>
            <a:xfrm>
              <a:off x="6131850" y="49955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6"/>
            <p:cNvSpPr/>
            <p:nvPr/>
          </p:nvSpPr>
          <p:spPr>
            <a:xfrm>
              <a:off x="5954775" y="4995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6"/>
            <p:cNvSpPr/>
            <p:nvPr/>
          </p:nvSpPr>
          <p:spPr>
            <a:xfrm>
              <a:off x="6365875" y="531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6"/>
            <p:cNvSpPr/>
            <p:nvPr/>
          </p:nvSpPr>
          <p:spPr>
            <a:xfrm>
              <a:off x="6365875" y="948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6"/>
            <p:cNvSpPr/>
            <p:nvPr/>
          </p:nvSpPr>
          <p:spPr>
            <a:xfrm>
              <a:off x="6947200" y="1289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6"/>
            <p:cNvSpPr/>
            <p:nvPr/>
          </p:nvSpPr>
          <p:spPr>
            <a:xfrm>
              <a:off x="6650075" y="13399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6"/>
            <p:cNvSpPr/>
            <p:nvPr/>
          </p:nvSpPr>
          <p:spPr>
            <a:xfrm>
              <a:off x="6308900" y="1460800"/>
              <a:ext cx="34225" cy="33450"/>
            </a:xfrm>
            <a:custGeom>
              <a:avLst/>
              <a:gdLst/>
              <a:ahLst/>
              <a:cxnLst/>
              <a:rect l="l" t="t" r="r" b="b"/>
              <a:pathLst>
                <a:path w="1369" h="1338" extrusionOk="0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6"/>
            <p:cNvSpPr/>
            <p:nvPr/>
          </p:nvSpPr>
          <p:spPr>
            <a:xfrm>
              <a:off x="6365875" y="19904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6"/>
            <p:cNvSpPr/>
            <p:nvPr/>
          </p:nvSpPr>
          <p:spPr>
            <a:xfrm>
              <a:off x="6723025" y="21865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6"/>
            <p:cNvSpPr/>
            <p:nvPr/>
          </p:nvSpPr>
          <p:spPr>
            <a:xfrm>
              <a:off x="7155425" y="1746525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6"/>
            <p:cNvSpPr/>
            <p:nvPr/>
          </p:nvSpPr>
          <p:spPr>
            <a:xfrm>
              <a:off x="7001150" y="8665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6"/>
            <p:cNvSpPr/>
            <p:nvPr/>
          </p:nvSpPr>
          <p:spPr>
            <a:xfrm>
              <a:off x="7008000" y="21849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6"/>
            <p:cNvSpPr/>
            <p:nvPr/>
          </p:nvSpPr>
          <p:spPr>
            <a:xfrm>
              <a:off x="6932775" y="260140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6"/>
            <p:cNvSpPr/>
            <p:nvPr/>
          </p:nvSpPr>
          <p:spPr>
            <a:xfrm>
              <a:off x="7216975" y="3230575"/>
              <a:ext cx="34200" cy="34975"/>
            </a:xfrm>
            <a:custGeom>
              <a:avLst/>
              <a:gdLst/>
              <a:ahLst/>
              <a:cxnLst/>
              <a:rect l="l" t="t" r="r" b="b"/>
              <a:pathLst>
                <a:path w="1368" h="1399" extrusionOk="0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6"/>
            <p:cNvSpPr/>
            <p:nvPr/>
          </p:nvSpPr>
          <p:spPr>
            <a:xfrm>
              <a:off x="7142500" y="31333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6"/>
            <p:cNvSpPr/>
            <p:nvPr/>
          </p:nvSpPr>
          <p:spPr>
            <a:xfrm>
              <a:off x="6498875" y="23741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6"/>
            <p:cNvSpPr/>
            <p:nvPr/>
          </p:nvSpPr>
          <p:spPr>
            <a:xfrm>
              <a:off x="6705550" y="24661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6"/>
            <p:cNvSpPr/>
            <p:nvPr/>
          </p:nvSpPr>
          <p:spPr>
            <a:xfrm>
              <a:off x="6811950" y="179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6"/>
            <p:cNvSpPr/>
            <p:nvPr/>
          </p:nvSpPr>
          <p:spPr>
            <a:xfrm>
              <a:off x="6005700" y="12389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6"/>
            <p:cNvSpPr/>
            <p:nvPr/>
          </p:nvSpPr>
          <p:spPr>
            <a:xfrm>
              <a:off x="4839250" y="11355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6"/>
            <p:cNvSpPr/>
            <p:nvPr/>
          </p:nvSpPr>
          <p:spPr>
            <a:xfrm>
              <a:off x="4555050" y="13247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6"/>
            <p:cNvSpPr/>
            <p:nvPr/>
          </p:nvSpPr>
          <p:spPr>
            <a:xfrm>
              <a:off x="4118875" y="9592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6"/>
            <p:cNvSpPr/>
            <p:nvPr/>
          </p:nvSpPr>
          <p:spPr>
            <a:xfrm>
              <a:off x="3856725" y="11522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6"/>
            <p:cNvSpPr/>
            <p:nvPr/>
          </p:nvSpPr>
          <p:spPr>
            <a:xfrm>
              <a:off x="3637875" y="137570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6"/>
            <p:cNvSpPr/>
            <p:nvPr/>
          </p:nvSpPr>
          <p:spPr>
            <a:xfrm>
              <a:off x="3516300" y="102462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6"/>
            <p:cNvSpPr/>
            <p:nvPr/>
          </p:nvSpPr>
          <p:spPr>
            <a:xfrm>
              <a:off x="3016275" y="1024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6"/>
            <p:cNvSpPr/>
            <p:nvPr/>
          </p:nvSpPr>
          <p:spPr>
            <a:xfrm>
              <a:off x="2764000" y="7457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6"/>
            <p:cNvSpPr/>
            <p:nvPr/>
          </p:nvSpPr>
          <p:spPr>
            <a:xfrm>
              <a:off x="2484350" y="5831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6"/>
            <p:cNvSpPr/>
            <p:nvPr/>
          </p:nvSpPr>
          <p:spPr>
            <a:xfrm>
              <a:off x="2277675" y="89165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6"/>
            <p:cNvSpPr/>
            <p:nvPr/>
          </p:nvSpPr>
          <p:spPr>
            <a:xfrm>
              <a:off x="2194825" y="1270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6"/>
            <p:cNvSpPr/>
            <p:nvPr/>
          </p:nvSpPr>
          <p:spPr>
            <a:xfrm>
              <a:off x="1612750" y="8696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6"/>
            <p:cNvSpPr/>
            <p:nvPr/>
          </p:nvSpPr>
          <p:spPr>
            <a:xfrm>
              <a:off x="2074775" y="69180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6"/>
            <p:cNvSpPr/>
            <p:nvPr/>
          </p:nvSpPr>
          <p:spPr>
            <a:xfrm>
              <a:off x="1670500" y="474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6"/>
            <p:cNvSpPr/>
            <p:nvPr/>
          </p:nvSpPr>
          <p:spPr>
            <a:xfrm>
              <a:off x="1361225" y="588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6"/>
            <p:cNvSpPr/>
            <p:nvPr/>
          </p:nvSpPr>
          <p:spPr>
            <a:xfrm>
              <a:off x="1203925" y="8726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6"/>
            <p:cNvSpPr/>
            <p:nvPr/>
          </p:nvSpPr>
          <p:spPr>
            <a:xfrm>
              <a:off x="716850" y="800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6"/>
            <p:cNvSpPr/>
            <p:nvPr/>
          </p:nvSpPr>
          <p:spPr>
            <a:xfrm>
              <a:off x="798925" y="13209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6"/>
            <p:cNvSpPr/>
            <p:nvPr/>
          </p:nvSpPr>
          <p:spPr>
            <a:xfrm>
              <a:off x="1228250" y="12199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6"/>
            <p:cNvSpPr/>
            <p:nvPr/>
          </p:nvSpPr>
          <p:spPr>
            <a:xfrm>
              <a:off x="1139350" y="14395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6"/>
            <p:cNvSpPr/>
            <p:nvPr/>
          </p:nvSpPr>
          <p:spPr>
            <a:xfrm>
              <a:off x="567150" y="179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6"/>
            <p:cNvSpPr/>
            <p:nvPr/>
          </p:nvSpPr>
          <p:spPr>
            <a:xfrm>
              <a:off x="363500" y="204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6"/>
            <p:cNvSpPr/>
            <p:nvPr/>
          </p:nvSpPr>
          <p:spPr>
            <a:xfrm>
              <a:off x="400725" y="9767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6"/>
            <p:cNvSpPr/>
            <p:nvPr/>
          </p:nvSpPr>
          <p:spPr>
            <a:xfrm>
              <a:off x="1241925" y="21690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6"/>
            <p:cNvSpPr/>
            <p:nvPr/>
          </p:nvSpPr>
          <p:spPr>
            <a:xfrm>
              <a:off x="986600" y="24942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6"/>
            <p:cNvSpPr/>
            <p:nvPr/>
          </p:nvSpPr>
          <p:spPr>
            <a:xfrm>
              <a:off x="601350" y="22396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6"/>
            <p:cNvSpPr/>
            <p:nvPr/>
          </p:nvSpPr>
          <p:spPr>
            <a:xfrm>
              <a:off x="548150" y="28597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6"/>
            <p:cNvSpPr/>
            <p:nvPr/>
          </p:nvSpPr>
          <p:spPr>
            <a:xfrm>
              <a:off x="363500" y="3176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6"/>
            <p:cNvSpPr/>
            <p:nvPr/>
          </p:nvSpPr>
          <p:spPr>
            <a:xfrm>
              <a:off x="805000" y="1453950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6"/>
            <p:cNvSpPr/>
            <p:nvPr/>
          </p:nvSpPr>
          <p:spPr>
            <a:xfrm>
              <a:off x="888575" y="21112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">
    <p:spTree>
      <p:nvGrpSpPr>
        <p:cNvPr id="1" name="Shape 4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5" name="Google Shape;4595;p27"/>
          <p:cNvGrpSpPr/>
          <p:nvPr/>
        </p:nvGrpSpPr>
        <p:grpSpPr>
          <a:xfrm rot="-778054">
            <a:off x="3248929" y="772075"/>
            <a:ext cx="7706697" cy="7263245"/>
            <a:chOff x="2905900" y="1175475"/>
            <a:chExt cx="7706675" cy="7263225"/>
          </a:xfrm>
        </p:grpSpPr>
        <p:sp>
          <p:nvSpPr>
            <p:cNvPr id="4596" name="Google Shape;4596;p27"/>
            <p:cNvSpPr/>
            <p:nvPr/>
          </p:nvSpPr>
          <p:spPr>
            <a:xfrm>
              <a:off x="2928900" y="2844350"/>
              <a:ext cx="6739500" cy="5594350"/>
            </a:xfrm>
            <a:custGeom>
              <a:avLst/>
              <a:gdLst/>
              <a:ahLst/>
              <a:cxnLst/>
              <a:rect l="l" t="t" r="r" b="b"/>
              <a:pathLst>
                <a:path w="269580" h="223774" extrusionOk="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7"/>
            <p:cNvSpPr/>
            <p:nvPr/>
          </p:nvSpPr>
          <p:spPr>
            <a:xfrm>
              <a:off x="3997800" y="4845525"/>
              <a:ext cx="58325" cy="40500"/>
            </a:xfrm>
            <a:custGeom>
              <a:avLst/>
              <a:gdLst/>
              <a:ahLst/>
              <a:cxnLst/>
              <a:rect l="l" t="t" r="r" b="b"/>
              <a:pathLst>
                <a:path w="2333" h="1620" extrusionOk="0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7"/>
            <p:cNvSpPr/>
            <p:nvPr/>
          </p:nvSpPr>
          <p:spPr>
            <a:xfrm>
              <a:off x="4372550" y="5700400"/>
              <a:ext cx="58950" cy="40500"/>
            </a:xfrm>
            <a:custGeom>
              <a:avLst/>
              <a:gdLst/>
              <a:ahLst/>
              <a:cxnLst/>
              <a:rect l="l" t="t" r="r" b="b"/>
              <a:pathLst>
                <a:path w="2358" h="1620" extrusionOk="0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7"/>
            <p:cNvSpPr/>
            <p:nvPr/>
          </p:nvSpPr>
          <p:spPr>
            <a:xfrm>
              <a:off x="4647500" y="5247950"/>
              <a:ext cx="58175" cy="40825"/>
            </a:xfrm>
            <a:custGeom>
              <a:avLst/>
              <a:gdLst/>
              <a:ahLst/>
              <a:cxnLst/>
              <a:rect l="l" t="t" r="r" b="b"/>
              <a:pathLst>
                <a:path w="2327" h="1633" extrusionOk="0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7"/>
            <p:cNvSpPr/>
            <p:nvPr/>
          </p:nvSpPr>
          <p:spPr>
            <a:xfrm>
              <a:off x="4535925" y="4628950"/>
              <a:ext cx="57675" cy="40525"/>
            </a:xfrm>
            <a:custGeom>
              <a:avLst/>
              <a:gdLst/>
              <a:ahLst/>
              <a:cxnLst/>
              <a:rect l="l" t="t" r="r" b="b"/>
              <a:pathLst>
                <a:path w="2307" h="1621" extrusionOk="0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7"/>
            <p:cNvSpPr/>
            <p:nvPr/>
          </p:nvSpPr>
          <p:spPr>
            <a:xfrm>
              <a:off x="5270550" y="5014675"/>
              <a:ext cx="57600" cy="40775"/>
            </a:xfrm>
            <a:custGeom>
              <a:avLst/>
              <a:gdLst/>
              <a:ahLst/>
              <a:cxnLst/>
              <a:rect l="l" t="t" r="r" b="b"/>
              <a:pathLst>
                <a:path w="2304" h="1631" extrusionOk="0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7"/>
            <p:cNvSpPr/>
            <p:nvPr/>
          </p:nvSpPr>
          <p:spPr>
            <a:xfrm>
              <a:off x="5177275" y="4503575"/>
              <a:ext cx="57550" cy="40500"/>
            </a:xfrm>
            <a:custGeom>
              <a:avLst/>
              <a:gdLst/>
              <a:ahLst/>
              <a:cxnLst/>
              <a:rect l="l" t="t" r="r" b="b"/>
              <a:pathLst>
                <a:path w="2302" h="1620" extrusionOk="0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7"/>
            <p:cNvSpPr/>
            <p:nvPr/>
          </p:nvSpPr>
          <p:spPr>
            <a:xfrm>
              <a:off x="5057700" y="5967250"/>
              <a:ext cx="58150" cy="40825"/>
            </a:xfrm>
            <a:custGeom>
              <a:avLst/>
              <a:gdLst/>
              <a:ahLst/>
              <a:cxnLst/>
              <a:rect l="l" t="t" r="r" b="b"/>
              <a:pathLst>
                <a:path w="2326" h="1633" extrusionOk="0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7"/>
            <p:cNvSpPr/>
            <p:nvPr/>
          </p:nvSpPr>
          <p:spPr>
            <a:xfrm>
              <a:off x="5883200" y="5973150"/>
              <a:ext cx="57525" cy="40550"/>
            </a:xfrm>
            <a:custGeom>
              <a:avLst/>
              <a:gdLst/>
              <a:ahLst/>
              <a:cxnLst/>
              <a:rect l="l" t="t" r="r" b="b"/>
              <a:pathLst>
                <a:path w="2301" h="1622" extrusionOk="0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7"/>
            <p:cNvSpPr/>
            <p:nvPr/>
          </p:nvSpPr>
          <p:spPr>
            <a:xfrm>
              <a:off x="5931725" y="4845275"/>
              <a:ext cx="58225" cy="40750"/>
            </a:xfrm>
            <a:custGeom>
              <a:avLst/>
              <a:gdLst/>
              <a:ahLst/>
              <a:cxnLst/>
              <a:rect l="l" t="t" r="r" b="b"/>
              <a:pathLst>
                <a:path w="2329" h="1630" extrusionOk="0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7"/>
            <p:cNvSpPr/>
            <p:nvPr/>
          </p:nvSpPr>
          <p:spPr>
            <a:xfrm>
              <a:off x="5286650" y="7263675"/>
              <a:ext cx="57350" cy="41025"/>
            </a:xfrm>
            <a:custGeom>
              <a:avLst/>
              <a:gdLst/>
              <a:ahLst/>
              <a:cxnLst/>
              <a:rect l="l" t="t" r="r" b="b"/>
              <a:pathLst>
                <a:path w="2294" h="1641" extrusionOk="0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7"/>
            <p:cNvSpPr/>
            <p:nvPr/>
          </p:nvSpPr>
          <p:spPr>
            <a:xfrm>
              <a:off x="5314750" y="6321675"/>
              <a:ext cx="58850" cy="40775"/>
            </a:xfrm>
            <a:custGeom>
              <a:avLst/>
              <a:gdLst/>
              <a:ahLst/>
              <a:cxnLst/>
              <a:rect l="l" t="t" r="r" b="b"/>
              <a:pathLst>
                <a:path w="2354" h="1631" extrusionOk="0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7"/>
            <p:cNvSpPr/>
            <p:nvPr/>
          </p:nvSpPr>
          <p:spPr>
            <a:xfrm>
              <a:off x="6292525" y="7103300"/>
              <a:ext cx="58150" cy="40825"/>
            </a:xfrm>
            <a:custGeom>
              <a:avLst/>
              <a:gdLst/>
              <a:ahLst/>
              <a:cxnLst/>
              <a:rect l="l" t="t" r="r" b="b"/>
              <a:pathLst>
                <a:path w="2326" h="1633" extrusionOk="0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7"/>
            <p:cNvSpPr/>
            <p:nvPr/>
          </p:nvSpPr>
          <p:spPr>
            <a:xfrm>
              <a:off x="6776025" y="5652975"/>
              <a:ext cx="57450" cy="40775"/>
            </a:xfrm>
            <a:custGeom>
              <a:avLst/>
              <a:gdLst/>
              <a:ahLst/>
              <a:cxnLst/>
              <a:rect l="l" t="t" r="r" b="b"/>
              <a:pathLst>
                <a:path w="2298" h="1631" extrusionOk="0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7"/>
            <p:cNvSpPr/>
            <p:nvPr/>
          </p:nvSpPr>
          <p:spPr>
            <a:xfrm>
              <a:off x="6423500" y="5285500"/>
              <a:ext cx="58200" cy="40500"/>
            </a:xfrm>
            <a:custGeom>
              <a:avLst/>
              <a:gdLst/>
              <a:ahLst/>
              <a:cxnLst/>
              <a:rect l="l" t="t" r="r" b="b"/>
              <a:pathLst>
                <a:path w="2328" h="1620" extrusionOk="0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7"/>
            <p:cNvSpPr/>
            <p:nvPr/>
          </p:nvSpPr>
          <p:spPr>
            <a:xfrm>
              <a:off x="7421050" y="6393875"/>
              <a:ext cx="57575" cy="40775"/>
            </a:xfrm>
            <a:custGeom>
              <a:avLst/>
              <a:gdLst/>
              <a:ahLst/>
              <a:cxnLst/>
              <a:rect l="l" t="t" r="r" b="b"/>
              <a:pathLst>
                <a:path w="2303" h="1631" extrusionOk="0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7"/>
            <p:cNvSpPr/>
            <p:nvPr/>
          </p:nvSpPr>
          <p:spPr>
            <a:xfrm>
              <a:off x="8126400" y="5589200"/>
              <a:ext cx="57600" cy="40775"/>
            </a:xfrm>
            <a:custGeom>
              <a:avLst/>
              <a:gdLst/>
              <a:ahLst/>
              <a:cxnLst/>
              <a:rect l="l" t="t" r="r" b="b"/>
              <a:pathLst>
                <a:path w="2304" h="1631" extrusionOk="0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7"/>
            <p:cNvSpPr/>
            <p:nvPr/>
          </p:nvSpPr>
          <p:spPr>
            <a:xfrm>
              <a:off x="7689425" y="5573200"/>
              <a:ext cx="58850" cy="40750"/>
            </a:xfrm>
            <a:custGeom>
              <a:avLst/>
              <a:gdLst/>
              <a:ahLst/>
              <a:cxnLst/>
              <a:rect l="l" t="t" r="r" b="b"/>
              <a:pathLst>
                <a:path w="2354" h="1630" extrusionOk="0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7"/>
            <p:cNvSpPr/>
            <p:nvPr/>
          </p:nvSpPr>
          <p:spPr>
            <a:xfrm>
              <a:off x="8348175" y="4434425"/>
              <a:ext cx="58325" cy="40500"/>
            </a:xfrm>
            <a:custGeom>
              <a:avLst/>
              <a:gdLst/>
              <a:ahLst/>
              <a:cxnLst/>
              <a:rect l="l" t="t" r="r" b="b"/>
              <a:pathLst>
                <a:path w="2333" h="1620" extrusionOk="0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7"/>
            <p:cNvSpPr/>
            <p:nvPr/>
          </p:nvSpPr>
          <p:spPr>
            <a:xfrm>
              <a:off x="5215200" y="4038225"/>
              <a:ext cx="57475" cy="40750"/>
            </a:xfrm>
            <a:custGeom>
              <a:avLst/>
              <a:gdLst/>
              <a:ahLst/>
              <a:cxnLst/>
              <a:rect l="l" t="t" r="r" b="b"/>
              <a:pathLst>
                <a:path w="2299" h="1630" extrusionOk="0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7"/>
            <p:cNvSpPr/>
            <p:nvPr/>
          </p:nvSpPr>
          <p:spPr>
            <a:xfrm>
              <a:off x="5536525" y="3264200"/>
              <a:ext cx="58375" cy="40450"/>
            </a:xfrm>
            <a:custGeom>
              <a:avLst/>
              <a:gdLst/>
              <a:ahLst/>
              <a:cxnLst/>
              <a:rect l="l" t="t" r="r" b="b"/>
              <a:pathLst>
                <a:path w="2335" h="1618" extrusionOk="0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7"/>
            <p:cNvSpPr/>
            <p:nvPr/>
          </p:nvSpPr>
          <p:spPr>
            <a:xfrm>
              <a:off x="3785025" y="3922000"/>
              <a:ext cx="58225" cy="40775"/>
            </a:xfrm>
            <a:custGeom>
              <a:avLst/>
              <a:gdLst/>
              <a:ahLst/>
              <a:cxnLst/>
              <a:rect l="l" t="t" r="r" b="b"/>
              <a:pathLst>
                <a:path w="2329" h="1631" extrusionOk="0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7"/>
            <p:cNvSpPr/>
            <p:nvPr/>
          </p:nvSpPr>
          <p:spPr>
            <a:xfrm>
              <a:off x="5940050" y="7646625"/>
              <a:ext cx="57400" cy="40800"/>
            </a:xfrm>
            <a:custGeom>
              <a:avLst/>
              <a:gdLst/>
              <a:ahLst/>
              <a:cxnLst/>
              <a:rect l="l" t="t" r="r" b="b"/>
              <a:pathLst>
                <a:path w="2296" h="1632" extrusionOk="0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7"/>
            <p:cNvSpPr/>
            <p:nvPr/>
          </p:nvSpPr>
          <p:spPr>
            <a:xfrm>
              <a:off x="4139200" y="7183900"/>
              <a:ext cx="58000" cy="41025"/>
            </a:xfrm>
            <a:custGeom>
              <a:avLst/>
              <a:gdLst/>
              <a:ahLst/>
              <a:cxnLst/>
              <a:rect l="l" t="t" r="r" b="b"/>
              <a:pathLst>
                <a:path w="2320" h="1641" extrusionOk="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7"/>
            <p:cNvSpPr/>
            <p:nvPr/>
          </p:nvSpPr>
          <p:spPr>
            <a:xfrm>
              <a:off x="3683925" y="6031700"/>
              <a:ext cx="58350" cy="40975"/>
            </a:xfrm>
            <a:custGeom>
              <a:avLst/>
              <a:gdLst/>
              <a:ahLst/>
              <a:cxnLst/>
              <a:rect l="l" t="t" r="r" b="b"/>
              <a:pathLst>
                <a:path w="2334" h="1639" extrusionOk="0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7"/>
            <p:cNvSpPr/>
            <p:nvPr/>
          </p:nvSpPr>
          <p:spPr>
            <a:xfrm>
              <a:off x="2993275" y="5645375"/>
              <a:ext cx="58875" cy="40775"/>
            </a:xfrm>
            <a:custGeom>
              <a:avLst/>
              <a:gdLst/>
              <a:ahLst/>
              <a:cxnLst/>
              <a:rect l="l" t="t" r="r" b="b"/>
              <a:pathLst>
                <a:path w="2355" h="1631" extrusionOk="0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7"/>
            <p:cNvSpPr/>
            <p:nvPr/>
          </p:nvSpPr>
          <p:spPr>
            <a:xfrm>
              <a:off x="3193950" y="4943550"/>
              <a:ext cx="58200" cy="40500"/>
            </a:xfrm>
            <a:custGeom>
              <a:avLst/>
              <a:gdLst/>
              <a:ahLst/>
              <a:cxnLst/>
              <a:rect l="l" t="t" r="r" b="b"/>
              <a:pathLst>
                <a:path w="2328" h="1620" extrusionOk="0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7"/>
            <p:cNvSpPr/>
            <p:nvPr/>
          </p:nvSpPr>
          <p:spPr>
            <a:xfrm>
              <a:off x="2905900" y="4509350"/>
              <a:ext cx="58225" cy="40750"/>
            </a:xfrm>
            <a:custGeom>
              <a:avLst/>
              <a:gdLst/>
              <a:ahLst/>
              <a:cxnLst/>
              <a:rect l="l" t="t" r="r" b="b"/>
              <a:pathLst>
                <a:path w="2329" h="1630" extrusionOk="0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7"/>
            <p:cNvSpPr/>
            <p:nvPr/>
          </p:nvSpPr>
          <p:spPr>
            <a:xfrm>
              <a:off x="7494175" y="3580000"/>
              <a:ext cx="58050" cy="40825"/>
            </a:xfrm>
            <a:custGeom>
              <a:avLst/>
              <a:gdLst/>
              <a:ahLst/>
              <a:cxnLst/>
              <a:rect l="l" t="t" r="r" b="b"/>
              <a:pathLst>
                <a:path w="2322" h="1633" extrusionOk="0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7"/>
            <p:cNvSpPr/>
            <p:nvPr/>
          </p:nvSpPr>
          <p:spPr>
            <a:xfrm>
              <a:off x="8140100" y="3675300"/>
              <a:ext cx="57550" cy="40500"/>
            </a:xfrm>
            <a:custGeom>
              <a:avLst/>
              <a:gdLst/>
              <a:ahLst/>
              <a:cxnLst/>
              <a:rect l="l" t="t" r="r" b="b"/>
              <a:pathLst>
                <a:path w="2302" h="1620" extrusionOk="0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7"/>
            <p:cNvSpPr/>
            <p:nvPr/>
          </p:nvSpPr>
          <p:spPr>
            <a:xfrm>
              <a:off x="8477350" y="2828025"/>
              <a:ext cx="58325" cy="40500"/>
            </a:xfrm>
            <a:custGeom>
              <a:avLst/>
              <a:gdLst/>
              <a:ahLst/>
              <a:cxnLst/>
              <a:rect l="l" t="t" r="r" b="b"/>
              <a:pathLst>
                <a:path w="2333" h="1620" extrusionOk="0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7"/>
            <p:cNvSpPr/>
            <p:nvPr/>
          </p:nvSpPr>
          <p:spPr>
            <a:xfrm>
              <a:off x="9636150" y="3074225"/>
              <a:ext cx="58375" cy="40450"/>
            </a:xfrm>
            <a:custGeom>
              <a:avLst/>
              <a:gdLst/>
              <a:ahLst/>
              <a:cxnLst/>
              <a:rect l="l" t="t" r="r" b="b"/>
              <a:pathLst>
                <a:path w="2335" h="1618" extrusionOk="0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7"/>
            <p:cNvSpPr/>
            <p:nvPr/>
          </p:nvSpPr>
          <p:spPr>
            <a:xfrm>
              <a:off x="5654625" y="1181925"/>
              <a:ext cx="4940850" cy="3255375"/>
            </a:xfrm>
            <a:custGeom>
              <a:avLst/>
              <a:gdLst/>
              <a:ahLst/>
              <a:cxnLst/>
              <a:rect l="l" t="t" r="r" b="b"/>
              <a:pathLst>
                <a:path w="197634" h="130215" extrusionOk="0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7"/>
            <p:cNvSpPr/>
            <p:nvPr/>
          </p:nvSpPr>
          <p:spPr>
            <a:xfrm>
              <a:off x="6484000" y="1835075"/>
              <a:ext cx="39550" cy="28850"/>
            </a:xfrm>
            <a:custGeom>
              <a:avLst/>
              <a:gdLst/>
              <a:ahLst/>
              <a:cxnLst/>
              <a:rect l="l" t="t" r="r" b="b"/>
              <a:pathLst>
                <a:path w="1582" h="1154" extrusionOk="0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7"/>
            <p:cNvSpPr/>
            <p:nvPr/>
          </p:nvSpPr>
          <p:spPr>
            <a:xfrm>
              <a:off x="6523575" y="2480975"/>
              <a:ext cx="38800" cy="28850"/>
            </a:xfrm>
            <a:custGeom>
              <a:avLst/>
              <a:gdLst/>
              <a:ahLst/>
              <a:cxnLst/>
              <a:rect l="l" t="t" r="r" b="b"/>
              <a:pathLst>
                <a:path w="1552" h="1154" extrusionOk="0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7"/>
            <p:cNvSpPr/>
            <p:nvPr/>
          </p:nvSpPr>
          <p:spPr>
            <a:xfrm>
              <a:off x="6810800" y="2252250"/>
              <a:ext cx="38075" cy="28100"/>
            </a:xfrm>
            <a:custGeom>
              <a:avLst/>
              <a:gdLst/>
              <a:ahLst/>
              <a:cxnLst/>
              <a:rect l="l" t="t" r="r" b="b"/>
              <a:pathLst>
                <a:path w="1523" h="1124" extrusionOk="0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7"/>
            <p:cNvSpPr/>
            <p:nvPr/>
          </p:nvSpPr>
          <p:spPr>
            <a:xfrm>
              <a:off x="6885275" y="1823675"/>
              <a:ext cx="38875" cy="28850"/>
            </a:xfrm>
            <a:custGeom>
              <a:avLst/>
              <a:gdLst/>
              <a:ahLst/>
              <a:cxnLst/>
              <a:rect l="l" t="t" r="r" b="b"/>
              <a:pathLst>
                <a:path w="1555" h="1154" extrusionOk="0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7"/>
            <p:cNvSpPr/>
            <p:nvPr/>
          </p:nvSpPr>
          <p:spPr>
            <a:xfrm>
              <a:off x="7271300" y="2249425"/>
              <a:ext cx="39225" cy="28625"/>
            </a:xfrm>
            <a:custGeom>
              <a:avLst/>
              <a:gdLst/>
              <a:ahLst/>
              <a:cxnLst/>
              <a:rect l="l" t="t" r="r" b="b"/>
              <a:pathLst>
                <a:path w="1569" h="1145" extrusionOk="0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7"/>
            <p:cNvSpPr/>
            <p:nvPr/>
          </p:nvSpPr>
          <p:spPr>
            <a:xfrm>
              <a:off x="7332900" y="1895100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7"/>
            <p:cNvSpPr/>
            <p:nvPr/>
          </p:nvSpPr>
          <p:spPr>
            <a:xfrm>
              <a:off x="6905775" y="2817725"/>
              <a:ext cx="38300" cy="27975"/>
            </a:xfrm>
            <a:custGeom>
              <a:avLst/>
              <a:gdLst/>
              <a:ahLst/>
              <a:cxnLst/>
              <a:rect l="l" t="t" r="r" b="b"/>
              <a:pathLst>
                <a:path w="1532" h="1119" extrusionOk="0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7"/>
            <p:cNvSpPr/>
            <p:nvPr/>
          </p:nvSpPr>
          <p:spPr>
            <a:xfrm>
              <a:off x="7440025" y="3019100"/>
              <a:ext cx="39000" cy="27975"/>
            </a:xfrm>
            <a:custGeom>
              <a:avLst/>
              <a:gdLst/>
              <a:ahLst/>
              <a:cxnLst/>
              <a:rect l="l" t="t" r="r" b="b"/>
              <a:pathLst>
                <a:path w="1560" h="1119" extrusionOk="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7"/>
            <p:cNvSpPr/>
            <p:nvPr/>
          </p:nvSpPr>
          <p:spPr>
            <a:xfrm>
              <a:off x="7741650" y="2297825"/>
              <a:ext cx="39525" cy="28125"/>
            </a:xfrm>
            <a:custGeom>
              <a:avLst/>
              <a:gdLst/>
              <a:ahLst/>
              <a:cxnLst/>
              <a:rect l="l" t="t" r="r" b="b"/>
              <a:pathLst>
                <a:path w="1581" h="1125" extrusionOk="0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7"/>
            <p:cNvSpPr/>
            <p:nvPr/>
          </p:nvSpPr>
          <p:spPr>
            <a:xfrm>
              <a:off x="6743175" y="3715800"/>
              <a:ext cx="39525" cy="28850"/>
            </a:xfrm>
            <a:custGeom>
              <a:avLst/>
              <a:gdLst/>
              <a:ahLst/>
              <a:cxnLst/>
              <a:rect l="l" t="t" r="r" b="b"/>
              <a:pathLst>
                <a:path w="1581" h="1154" extrusionOk="0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7"/>
            <p:cNvSpPr/>
            <p:nvPr/>
          </p:nvSpPr>
          <p:spPr>
            <a:xfrm>
              <a:off x="6987900" y="3110275"/>
              <a:ext cx="38975" cy="27975"/>
            </a:xfrm>
            <a:custGeom>
              <a:avLst/>
              <a:gdLst/>
              <a:ahLst/>
              <a:cxnLst/>
              <a:rect l="l" t="t" r="r" b="b"/>
              <a:pathLst>
                <a:path w="1559" h="1119" extrusionOk="0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7"/>
            <p:cNvSpPr/>
            <p:nvPr/>
          </p:nvSpPr>
          <p:spPr>
            <a:xfrm>
              <a:off x="7436225" y="3851800"/>
              <a:ext cx="38800" cy="28100"/>
            </a:xfrm>
            <a:custGeom>
              <a:avLst/>
              <a:gdLst/>
              <a:ahLst/>
              <a:cxnLst/>
              <a:rect l="l" t="t" r="r" b="b"/>
              <a:pathLst>
                <a:path w="1552" h="1124" extrusionOk="0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7"/>
            <p:cNvSpPr/>
            <p:nvPr/>
          </p:nvSpPr>
          <p:spPr>
            <a:xfrm>
              <a:off x="8097525" y="3024500"/>
              <a:ext cx="39000" cy="28025"/>
            </a:xfrm>
            <a:custGeom>
              <a:avLst/>
              <a:gdLst/>
              <a:ahLst/>
              <a:cxnLst/>
              <a:rect l="l" t="t" r="r" b="b"/>
              <a:pathLst>
                <a:path w="1560" h="1121" extrusionOk="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7"/>
            <p:cNvSpPr/>
            <p:nvPr/>
          </p:nvSpPr>
          <p:spPr>
            <a:xfrm>
              <a:off x="7955975" y="2701350"/>
              <a:ext cx="38800" cy="28850"/>
            </a:xfrm>
            <a:custGeom>
              <a:avLst/>
              <a:gdLst/>
              <a:ahLst/>
              <a:cxnLst/>
              <a:rect l="l" t="t" r="r" b="b"/>
              <a:pathLst>
                <a:path w="1552" h="1154" extrusionOk="0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7"/>
            <p:cNvSpPr/>
            <p:nvPr/>
          </p:nvSpPr>
          <p:spPr>
            <a:xfrm>
              <a:off x="8338975" y="3661075"/>
              <a:ext cx="39475" cy="28100"/>
            </a:xfrm>
            <a:custGeom>
              <a:avLst/>
              <a:gdLst/>
              <a:ahLst/>
              <a:cxnLst/>
              <a:rect l="l" t="t" r="r" b="b"/>
              <a:pathLst>
                <a:path w="1579" h="1124" extrusionOk="0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7"/>
            <p:cNvSpPr/>
            <p:nvPr/>
          </p:nvSpPr>
          <p:spPr>
            <a:xfrm>
              <a:off x="8990225" y="3306975"/>
              <a:ext cx="38800" cy="28100"/>
            </a:xfrm>
            <a:custGeom>
              <a:avLst/>
              <a:gdLst/>
              <a:ahLst/>
              <a:cxnLst/>
              <a:rect l="l" t="t" r="r" b="b"/>
              <a:pathLst>
                <a:path w="1552" h="1124" extrusionOk="0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7"/>
            <p:cNvSpPr/>
            <p:nvPr/>
          </p:nvSpPr>
          <p:spPr>
            <a:xfrm>
              <a:off x="8710700" y="3191475"/>
              <a:ext cx="39375" cy="28225"/>
            </a:xfrm>
            <a:custGeom>
              <a:avLst/>
              <a:gdLst/>
              <a:ahLst/>
              <a:cxnLst/>
              <a:rect l="l" t="t" r="r" b="b"/>
              <a:pathLst>
                <a:path w="1575" h="1129" extrusionOk="0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7"/>
            <p:cNvSpPr/>
            <p:nvPr/>
          </p:nvSpPr>
          <p:spPr>
            <a:xfrm>
              <a:off x="9411200" y="2608625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7"/>
            <p:cNvSpPr/>
            <p:nvPr/>
          </p:nvSpPr>
          <p:spPr>
            <a:xfrm>
              <a:off x="7468900" y="1601775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7"/>
            <p:cNvSpPr/>
            <p:nvPr/>
          </p:nvSpPr>
          <p:spPr>
            <a:xfrm>
              <a:off x="7863250" y="1175475"/>
              <a:ext cx="38075" cy="28100"/>
            </a:xfrm>
            <a:custGeom>
              <a:avLst/>
              <a:gdLst/>
              <a:ahLst/>
              <a:cxnLst/>
              <a:rect l="l" t="t" r="r" b="b"/>
              <a:pathLst>
                <a:path w="1523" h="1124" extrusionOk="0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7"/>
            <p:cNvSpPr/>
            <p:nvPr/>
          </p:nvSpPr>
          <p:spPr>
            <a:xfrm>
              <a:off x="6566150" y="1183975"/>
              <a:ext cx="39725" cy="27975"/>
            </a:xfrm>
            <a:custGeom>
              <a:avLst/>
              <a:gdLst/>
              <a:ahLst/>
              <a:cxnLst/>
              <a:rect l="l" t="t" r="r" b="b"/>
              <a:pathLst>
                <a:path w="1589" h="1119" extrusionOk="0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7"/>
            <p:cNvSpPr/>
            <p:nvPr/>
          </p:nvSpPr>
          <p:spPr>
            <a:xfrm>
              <a:off x="7077575" y="4120800"/>
              <a:ext cx="38750" cy="28125"/>
            </a:xfrm>
            <a:custGeom>
              <a:avLst/>
              <a:gdLst/>
              <a:ahLst/>
              <a:cxnLst/>
              <a:rect l="l" t="t" r="r" b="b"/>
              <a:pathLst>
                <a:path w="1550" h="1125" extrusionOk="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7"/>
            <p:cNvSpPr/>
            <p:nvPr/>
          </p:nvSpPr>
          <p:spPr>
            <a:xfrm>
              <a:off x="6351025" y="4418700"/>
              <a:ext cx="38850" cy="28850"/>
            </a:xfrm>
            <a:custGeom>
              <a:avLst/>
              <a:gdLst/>
              <a:ahLst/>
              <a:cxnLst/>
              <a:rect l="l" t="t" r="r" b="b"/>
              <a:pathLst>
                <a:path w="1554" h="1154" extrusionOk="0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7"/>
            <p:cNvSpPr/>
            <p:nvPr/>
          </p:nvSpPr>
          <p:spPr>
            <a:xfrm>
              <a:off x="6017475" y="3389250"/>
              <a:ext cx="39200" cy="28650"/>
            </a:xfrm>
            <a:custGeom>
              <a:avLst/>
              <a:gdLst/>
              <a:ahLst/>
              <a:cxnLst/>
              <a:rect l="l" t="t" r="r" b="b"/>
              <a:pathLst>
                <a:path w="1568" h="1146" extrusionOk="0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7"/>
            <p:cNvSpPr/>
            <p:nvPr/>
          </p:nvSpPr>
          <p:spPr>
            <a:xfrm>
              <a:off x="5996250" y="2531875"/>
              <a:ext cx="38775" cy="28100"/>
            </a:xfrm>
            <a:custGeom>
              <a:avLst/>
              <a:gdLst/>
              <a:ahLst/>
              <a:cxnLst/>
              <a:rect l="l" t="t" r="r" b="b"/>
              <a:pathLst>
                <a:path w="1551" h="1124" extrusionOk="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7"/>
            <p:cNvSpPr/>
            <p:nvPr/>
          </p:nvSpPr>
          <p:spPr>
            <a:xfrm>
              <a:off x="5640550" y="2115450"/>
              <a:ext cx="38100" cy="28125"/>
            </a:xfrm>
            <a:custGeom>
              <a:avLst/>
              <a:gdLst/>
              <a:ahLst/>
              <a:cxnLst/>
              <a:rect l="l" t="t" r="r" b="b"/>
              <a:pathLst>
                <a:path w="1524" h="1125" extrusionOk="0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7"/>
            <p:cNvSpPr/>
            <p:nvPr/>
          </p:nvSpPr>
          <p:spPr>
            <a:xfrm>
              <a:off x="5938475" y="1706775"/>
              <a:ext cx="38975" cy="28725"/>
            </a:xfrm>
            <a:custGeom>
              <a:avLst/>
              <a:gdLst/>
              <a:ahLst/>
              <a:cxnLst/>
              <a:rect l="l" t="t" r="r" b="b"/>
              <a:pathLst>
                <a:path w="1559" h="1149" extrusionOk="0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7"/>
            <p:cNvSpPr/>
            <p:nvPr/>
          </p:nvSpPr>
          <p:spPr>
            <a:xfrm>
              <a:off x="5854900" y="1355700"/>
              <a:ext cx="38925" cy="27975"/>
            </a:xfrm>
            <a:custGeom>
              <a:avLst/>
              <a:gdLst/>
              <a:ahLst/>
              <a:cxnLst/>
              <a:rect l="l" t="t" r="r" b="b"/>
              <a:pathLst>
                <a:path w="1557" h="1119" extrusionOk="0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7"/>
            <p:cNvSpPr/>
            <p:nvPr/>
          </p:nvSpPr>
          <p:spPr>
            <a:xfrm>
              <a:off x="9060075" y="1848750"/>
              <a:ext cx="39500" cy="28100"/>
            </a:xfrm>
            <a:custGeom>
              <a:avLst/>
              <a:gdLst/>
              <a:ahLst/>
              <a:cxnLst/>
              <a:rect l="l" t="t" r="r" b="b"/>
              <a:pathLst>
                <a:path w="1580" h="1124" extrusionOk="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7"/>
            <p:cNvSpPr/>
            <p:nvPr/>
          </p:nvSpPr>
          <p:spPr>
            <a:xfrm>
              <a:off x="9456800" y="2065300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7"/>
            <p:cNvSpPr/>
            <p:nvPr/>
          </p:nvSpPr>
          <p:spPr>
            <a:xfrm>
              <a:off x="9878525" y="1594950"/>
              <a:ext cx="39475" cy="28100"/>
            </a:xfrm>
            <a:custGeom>
              <a:avLst/>
              <a:gdLst/>
              <a:ahLst/>
              <a:cxnLst/>
              <a:rect l="l" t="t" r="r" b="b"/>
              <a:pathLst>
                <a:path w="1579" h="1124" extrusionOk="0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7"/>
            <p:cNvSpPr/>
            <p:nvPr/>
          </p:nvSpPr>
          <p:spPr>
            <a:xfrm>
              <a:off x="10573825" y="2031875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2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udiowide"/>
              <a:buNone/>
              <a:defRPr sz="36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el"/>
              <a:buChar char="●"/>
              <a:defRPr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1" r:id="rId4"/>
    <p:sldLayoutId id="2147483672" r:id="rId5"/>
    <p:sldLayoutId id="214748367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1" name="Google Shape;4671;p31"/>
          <p:cNvSpPr txBox="1">
            <a:spLocks noGrp="1"/>
          </p:cNvSpPr>
          <p:nvPr>
            <p:ph type="ctrTitle"/>
          </p:nvPr>
        </p:nvSpPr>
        <p:spPr>
          <a:xfrm>
            <a:off x="1747950" y="1612700"/>
            <a:ext cx="5648100" cy="24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4800" dirty="0"/>
              <a:t>Real Time Facial Emotion Recognition</a:t>
            </a:r>
            <a:br>
              <a:rPr lang="de" sz="4800" dirty="0"/>
            </a:br>
            <a:r>
              <a:rPr lang="de" sz="2400" dirty="0"/>
              <a:t>Using Deep Learning</a:t>
            </a:r>
            <a:endParaRPr sz="3000" dirty="0"/>
          </a:p>
        </p:txBody>
      </p:sp>
      <p:sp>
        <p:nvSpPr>
          <p:cNvPr id="4672" name="Google Shape;4672;p31"/>
          <p:cNvSpPr txBox="1">
            <a:spLocks noGrp="1"/>
          </p:cNvSpPr>
          <p:nvPr>
            <p:ph type="subTitle" idx="1"/>
          </p:nvPr>
        </p:nvSpPr>
        <p:spPr>
          <a:xfrm>
            <a:off x="2506850" y="4216604"/>
            <a:ext cx="42600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January 17th, 2025</a:t>
            </a:r>
            <a:endParaRPr dirty="0"/>
          </a:p>
        </p:txBody>
      </p:sp>
      <p:cxnSp>
        <p:nvCxnSpPr>
          <p:cNvPr id="4673" name="Google Shape;4673;p31"/>
          <p:cNvCxnSpPr/>
          <p:nvPr/>
        </p:nvCxnSpPr>
        <p:spPr>
          <a:xfrm>
            <a:off x="2082600" y="4124475"/>
            <a:ext cx="4978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object 4">
            <a:extLst>
              <a:ext uri="{FF2B5EF4-FFF2-40B4-BE49-F238E27FC236}">
                <a16:creationId xmlns:a16="http://schemas.microsoft.com/office/drawing/2014/main" id="{89541D88-F41E-FC29-F7B5-F2641FF60ED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87133" cy="54269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98727FF3-445A-7C9D-30DE-3EB7E1AF9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D318B552-D6EA-A05A-40B9-A5CFA72DA4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/>
              <a:t>DATASETS </a:t>
            </a:r>
            <a:r>
              <a:rPr lang="de" dirty="0"/>
              <a:t>USED:-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A208FB69-40EF-8594-9FDB-8A880FDF1DE1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32A0BED-982C-848E-CBBF-63EC94936A2D}"/>
              </a:ext>
            </a:extLst>
          </p:cNvPr>
          <p:cNvSpPr txBox="1"/>
          <p:nvPr/>
        </p:nvSpPr>
        <p:spPr>
          <a:xfrm>
            <a:off x="702098" y="1412487"/>
            <a:ext cx="7649737" cy="3993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1800" b="1" dirty="0">
                <a:latin typeface="+mj-lt"/>
              </a:rPr>
              <a:t>FER-2013 :-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300" b="1" dirty="0"/>
              <a:t>Source</a:t>
            </a:r>
            <a:r>
              <a:rPr lang="en-US" sz="1300" dirty="0"/>
              <a:t>: Open-source dataset from Kaggle, created for a competition.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300" b="1" dirty="0"/>
              <a:t>Purpose</a:t>
            </a:r>
            <a:r>
              <a:rPr lang="en-US" sz="1300" dirty="0"/>
              <a:t>: Contains labeled grayscale images of faces for emotion recognition.</a:t>
            </a:r>
          </a:p>
          <a:p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300" b="1" dirty="0"/>
              <a:t>Image Details</a:t>
            </a:r>
            <a:r>
              <a:rPr lang="en-IN" sz="1300" dirty="0"/>
              <a:t>: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300" dirty="0"/>
              <a:t>35,887 images in 48x48-pixel resolution.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300" dirty="0"/>
              <a:t>Includes both posed and unposed headshots.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300" b="1" dirty="0"/>
              <a:t>Emotions Covered</a:t>
            </a:r>
            <a:r>
              <a:rPr lang="en-IN" sz="1300" dirty="0"/>
              <a:t>: 7 categories:</a:t>
            </a: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Angry: 4,593 images</a:t>
            </a: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Disgust: 547 images</a:t>
            </a: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Fear: 5,121 images</a:t>
            </a: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Happy: 8,989 images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Sad: 6,077 images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Surprise: 4,002 images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Neutral: 6,198 images</a:t>
            </a:r>
          </a:p>
          <a:p>
            <a:r>
              <a:rPr lang="en-IN" sz="1300" dirty="0"/>
              <a:t>	</a:t>
            </a:r>
            <a:endParaRPr lang="en-US" sz="1300" dirty="0"/>
          </a:p>
          <a:p>
            <a:endParaRPr lang="en-IN" sz="1200" b="1" dirty="0">
              <a:latin typeface="+mj-lt"/>
            </a:endParaRPr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C514D7D4-FBD6-751A-EFC1-23B818F66F5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40389750-6C62-2C70-8FE1-FD65BCDF5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Includes both posed and unposed headshots.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 descr="A collage of different people&#10;&#10;Description automatically generated">
            <a:extLst>
              <a:ext uri="{FF2B5EF4-FFF2-40B4-BE49-F238E27FC236}">
                <a16:creationId xmlns:a16="http://schemas.microsoft.com/office/drawing/2014/main" id="{B77EB4C4-883F-A40E-2492-4491CE559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263589"/>
            <a:ext cx="4413499" cy="15602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9747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09AD20BB-1817-6D24-2D49-ED841F1C7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2516BC63-705F-E602-B675-390DDCFEC0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MODEL DEPLOYMENT:-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2A9FDB2E-4937-BCDC-CA27-8D693501A7A1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object 4">
            <a:extLst>
              <a:ext uri="{FF2B5EF4-FFF2-40B4-BE49-F238E27FC236}">
                <a16:creationId xmlns:a16="http://schemas.microsoft.com/office/drawing/2014/main" id="{7CFECD86-5864-8E78-6023-E1D338FEE61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DCF698-7F67-D5E1-CF14-77406075A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71" y="1407964"/>
            <a:ext cx="2509057" cy="18739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71624F-F0DE-3F2B-AE70-2AFA597041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3434843"/>
            <a:ext cx="2084570" cy="157892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2E577B4-5F06-318E-0D3D-65AA357151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90799" y="1418120"/>
            <a:ext cx="2509058" cy="190342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441C58-1A35-A0E2-E404-3305494321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76987" y="3434843"/>
            <a:ext cx="2137567" cy="157892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BEF7CAE-081C-187D-906A-6613575C82B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09601" y="1421099"/>
            <a:ext cx="2509057" cy="190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21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9B64EFDC-11FF-A6BA-C1EB-4A83BE6E5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73C7A331-3B7B-4113-A817-FFC54424AD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CONCLUSION:-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09D062E2-1186-F7F5-8E42-5DDF497592A9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F1444A3-433C-D91C-4D6B-D41F48DF6DAF}"/>
              </a:ext>
            </a:extLst>
          </p:cNvPr>
          <p:cNvSpPr txBox="1"/>
          <p:nvPr/>
        </p:nvSpPr>
        <p:spPr>
          <a:xfrm>
            <a:off x="702098" y="1405053"/>
            <a:ext cx="76497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Successfully implemented a </a:t>
            </a:r>
            <a:r>
              <a:rPr lang="en-US" b="1" dirty="0"/>
              <a:t>Real-Time Facial Emotion Recognition System</a:t>
            </a:r>
            <a:r>
              <a:rPr lang="en-US" dirty="0"/>
              <a:t> using CNN and the FER-2013 dataset.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Demonstrated effective classification of emotions across 7 categories with reliable accuracy.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Showcased the potential of deep learning for enhancing human-computer interaction.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Highlighted applications in industries such as healthcare, education, entertainment, and customer service.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Provides a solid foundation for future improvements and real-world deployment.</a:t>
            </a:r>
            <a:endParaRPr lang="en-IN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54C8B2B4-4432-8632-83FA-5A4AFDF2C73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086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A35AC18D-394F-78E1-289A-784E27D09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058C9E67-A433-8192-DBB8-D5AFE90DCC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FUTURE SCOPE:-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21509A46-10D9-C32A-138E-6CDE0D976714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E7FA3A3-33F1-B345-E81D-E164FC42CA18}"/>
              </a:ext>
            </a:extLst>
          </p:cNvPr>
          <p:cNvSpPr txBox="1"/>
          <p:nvPr/>
        </p:nvSpPr>
        <p:spPr>
          <a:xfrm>
            <a:off x="702098" y="1405053"/>
            <a:ext cx="764973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Emotion Prediction in Videos:</a:t>
            </a:r>
            <a:br>
              <a:rPr lang="en-US" dirty="0"/>
            </a:br>
            <a:r>
              <a:rPr lang="en-US" dirty="0"/>
              <a:t>Extend the system to recognize emotions dynamically over video sequences rather than just static images.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Enhancing Real-Time Performance:</a:t>
            </a:r>
            <a:br>
              <a:rPr lang="en-US" dirty="0"/>
            </a:br>
            <a:r>
              <a:rPr lang="en-US" dirty="0"/>
              <a:t>Optimize the model for faster processing and deployment on edge devices such as smartphones or IoT devices.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Cross-Domain Applications:</a:t>
            </a:r>
            <a:br>
              <a:rPr lang="en-US" dirty="0"/>
            </a:br>
            <a:r>
              <a:rPr lang="en-US" dirty="0"/>
              <a:t>Apply the technology in advanced domains like virtual reality (VR), augmented reality (AR), and human-computer interaction.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Real-World Applications:</a:t>
            </a:r>
            <a:br>
              <a:rPr lang="en-US" dirty="0"/>
            </a:br>
            <a:r>
              <a:rPr lang="en-US" dirty="0"/>
              <a:t>Deploy the model in practical use cases like healthcare, education, customer service, and mental health monitoring systems.</a:t>
            </a:r>
          </a:p>
          <a:p>
            <a:endParaRPr lang="en-US" dirty="0"/>
          </a:p>
          <a:p>
            <a:endParaRPr lang="en-IN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073B91AD-7F7D-0FBB-FFAD-3DF36FD67BD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25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7" name="Google Shape;4707;p34"/>
          <p:cNvSpPr txBox="1">
            <a:spLocks noGrp="1"/>
          </p:cNvSpPr>
          <p:nvPr>
            <p:ph type="title"/>
          </p:nvPr>
        </p:nvSpPr>
        <p:spPr>
          <a:xfrm>
            <a:off x="4223989" y="3195847"/>
            <a:ext cx="4258800" cy="6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4400" dirty="0"/>
              <a:t>THANK YOU</a:t>
            </a:r>
            <a:endParaRPr sz="4400" dirty="0"/>
          </a:p>
        </p:txBody>
      </p:sp>
      <p:cxnSp>
        <p:nvCxnSpPr>
          <p:cNvPr id="4709" name="Google Shape;4709;p34"/>
          <p:cNvCxnSpPr/>
          <p:nvPr/>
        </p:nvCxnSpPr>
        <p:spPr>
          <a:xfrm>
            <a:off x="5194425" y="23134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/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CONTENTS:-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/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F59F812-625A-EFE0-9CC6-061C50828845}"/>
              </a:ext>
            </a:extLst>
          </p:cNvPr>
          <p:cNvSpPr txBox="1"/>
          <p:nvPr/>
        </p:nvSpPr>
        <p:spPr>
          <a:xfrm>
            <a:off x="702098" y="1405136"/>
            <a:ext cx="7649737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IN" sz="1100" dirty="0"/>
              <a:t>INTRODUCTION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LITERATURE REVIEW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RESEARCH METHODOLOGY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FRAMEWORKS AND LIBRARIES IN USE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CNN MODEL ARCHITECTURE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SYSTEM DIAGRAM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SYSTEM FLOWCHART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DATASETS USED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MODEL DEPLOYMENT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FUTURE SCOPE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CONCLUSION</a:t>
            </a:r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F74AF02C-996B-5029-333C-FD463F3FB88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522D1E97-2296-5A92-9133-A28B398CE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3DA652DA-9840-0282-8BBC-64F74CE823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INTRODUCTION:-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231621CA-C7E1-89D1-9E9F-CBB40B8CC196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8E95A89-DBC3-7E7E-A363-193E96F80B58}"/>
              </a:ext>
            </a:extLst>
          </p:cNvPr>
          <p:cNvSpPr txBox="1"/>
          <p:nvPr/>
        </p:nvSpPr>
        <p:spPr>
          <a:xfrm>
            <a:off x="702098" y="1405053"/>
            <a:ext cx="7649737" cy="527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b="1" dirty="0"/>
              <a:t>Facial Emotion Recognition</a:t>
            </a:r>
            <a:r>
              <a:rPr lang="en-US" sz="1500" dirty="0"/>
              <a:t> is the process of identifying and analyzing human emotions based on facial expressions.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5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dirty="0"/>
              <a:t>It has wide applications in </a:t>
            </a:r>
            <a:r>
              <a:rPr lang="en-US" sz="1500" b="1" dirty="0"/>
              <a:t>healthcare, education, human-computer interaction</a:t>
            </a:r>
            <a:r>
              <a:rPr lang="en-US" sz="1500" dirty="0"/>
              <a:t>, and </a:t>
            </a:r>
            <a:r>
              <a:rPr lang="en-US" sz="1500" b="1" dirty="0"/>
              <a:t>customer service.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dirty="0"/>
              <a:t>Recognizing emotions in real-time is challenging due to variations in </a:t>
            </a:r>
            <a:r>
              <a:rPr lang="en-US" sz="1500" b="1" dirty="0"/>
              <a:t>facial expressions, lighting conditions, and individual differences.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b="1" dirty="0"/>
              <a:t>Deep Learning</a:t>
            </a:r>
            <a:r>
              <a:rPr lang="en-US" sz="1500" dirty="0"/>
              <a:t> techniques, especially </a:t>
            </a:r>
            <a:r>
              <a:rPr lang="en-US" sz="1500" b="1" dirty="0"/>
              <a:t>Convolutional Neural Networks (CNNs)</a:t>
            </a:r>
            <a:r>
              <a:rPr lang="en-US" sz="1500" dirty="0"/>
              <a:t>, have revolutionized emotion recognition by automating feature extraction and improving accuracy.</a:t>
            </a:r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dirty="0"/>
              <a:t>This project focuses on building a </a:t>
            </a:r>
            <a:r>
              <a:rPr lang="en-US" sz="1500" b="1" dirty="0"/>
              <a:t>real-time system</a:t>
            </a:r>
            <a:r>
              <a:rPr lang="en-US" sz="1500" dirty="0"/>
              <a:t> that detects and classifies emotions effectively using CNN.</a:t>
            </a:r>
            <a:endParaRPr lang="en-US" sz="1500" b="1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80B42507-C8A7-70F0-AA33-3A810C4B4FD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870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9735AE05-8972-CF62-7223-91F8E412B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5EDBB0CB-FE4B-A0B8-527E-B3FACF61C5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LITERATURE REVIEW:-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8487B93E-0FBF-948F-7EFA-DFFDB08486FE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object 4">
            <a:extLst>
              <a:ext uri="{FF2B5EF4-FFF2-40B4-BE49-F238E27FC236}">
                <a16:creationId xmlns:a16="http://schemas.microsoft.com/office/drawing/2014/main" id="{ECD2FDC3-4316-67C4-6E62-867010C71F9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13803D-2A81-3850-2D57-F6F2C928A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873295"/>
              </p:ext>
            </p:extLst>
          </p:nvPr>
        </p:nvGraphicFramePr>
        <p:xfrm>
          <a:off x="702098" y="1384715"/>
          <a:ext cx="7928945" cy="3758785"/>
        </p:xfrm>
        <a:graphic>
          <a:graphicData uri="http://schemas.openxmlformats.org/drawingml/2006/table">
            <a:tbl>
              <a:tblPr>
                <a:tableStyleId>{4EC7B209-B1F5-4788-B773-5FEB22964FF2}</a:tableStyleId>
              </a:tblPr>
              <a:tblGrid>
                <a:gridCol w="1585789">
                  <a:extLst>
                    <a:ext uri="{9D8B030D-6E8A-4147-A177-3AD203B41FA5}">
                      <a16:colId xmlns:a16="http://schemas.microsoft.com/office/drawing/2014/main" val="423201246"/>
                    </a:ext>
                  </a:extLst>
                </a:gridCol>
                <a:gridCol w="1585789">
                  <a:extLst>
                    <a:ext uri="{9D8B030D-6E8A-4147-A177-3AD203B41FA5}">
                      <a16:colId xmlns:a16="http://schemas.microsoft.com/office/drawing/2014/main" val="2723011806"/>
                    </a:ext>
                  </a:extLst>
                </a:gridCol>
                <a:gridCol w="1585789">
                  <a:extLst>
                    <a:ext uri="{9D8B030D-6E8A-4147-A177-3AD203B41FA5}">
                      <a16:colId xmlns:a16="http://schemas.microsoft.com/office/drawing/2014/main" val="3611732012"/>
                    </a:ext>
                  </a:extLst>
                </a:gridCol>
                <a:gridCol w="1585789">
                  <a:extLst>
                    <a:ext uri="{9D8B030D-6E8A-4147-A177-3AD203B41FA5}">
                      <a16:colId xmlns:a16="http://schemas.microsoft.com/office/drawing/2014/main" val="4120843192"/>
                    </a:ext>
                  </a:extLst>
                </a:gridCol>
                <a:gridCol w="1585789">
                  <a:extLst>
                    <a:ext uri="{9D8B030D-6E8A-4147-A177-3AD203B41FA5}">
                      <a16:colId xmlns:a16="http://schemas.microsoft.com/office/drawing/2014/main" val="3854434675"/>
                    </a:ext>
                  </a:extLst>
                </a:gridCol>
              </a:tblGrid>
              <a:tr h="305625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Author(s) &amp; Year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Title / Study Focus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Methodology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Key Findings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Limitations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2057939017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 dirty="0"/>
                        <a:t>Viola &amp; Jones (2001)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Rapid object detection using a boosted cascade of simple features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Used Haar cascades for facial detection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/>
                        <a:t>Efficient face detection algorithm; fast computation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Not robust under varying lighting and poses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1751014893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 dirty="0"/>
                        <a:t>Goodfellow et al. (2014)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Deep learning applications in image recognition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Introduced CNNs for object detection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CNNs achieved state-of-the-art accuracy in image tasks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Requires large datasets and high computational power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2837232802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/>
                        <a:t>Mollahosseini et al. (2016)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Facial Expression Recognition in Real-Time Using CNN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Used CNNs with the FER2013 dataset for emotion detection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Achieved accuracy of ~66% on FER2013 dataset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Struggled with rare or subtle emotions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1171850539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/>
                        <a:t>Zhang et al. (2019)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Real-time Emotion Detection via Deep Learning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Combined CNN with OpenCV for real-time emotion detection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Successfully implemented real-time emotion recognition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Accuracy reduced with low-resolution input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3618611972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/>
                        <a:t>Yang et al. (2021)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0"/>
                        <a:t>Multi-modal Emotion Recognition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Used hybrid models (facial + voice data)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Improved emotion recognition through multi-modal input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Limited to datasets that contain both modalities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14711784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2530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02BF1D91-1008-9824-90F1-B9A8DFD91F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C9EDDFC1-20C1-E2A4-459A-28CD5F0BD4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RESEARCH METHODOLOGY:-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15C3F7-C21E-46C9-DA09-EE8370F40258}"/>
              </a:ext>
            </a:extLst>
          </p:cNvPr>
          <p:cNvSpPr txBox="1"/>
          <p:nvPr/>
        </p:nvSpPr>
        <p:spPr>
          <a:xfrm>
            <a:off x="752920" y="1516566"/>
            <a:ext cx="7649737" cy="3839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Data Collection &amp; Preparation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Model Architecture Design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Training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Model Compilation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Evaluation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Prediction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Fine Tuning &amp; Optimization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Model Deployment</a:t>
            </a:r>
          </a:p>
          <a:p>
            <a:endParaRPr lang="en-IN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02A2138A-8B84-C234-33BE-89CC4E8B239E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27" name="Picture 26" descr="A diagram of a model architecture&#10;&#10;Description automatically generated">
            <a:extLst>
              <a:ext uri="{FF2B5EF4-FFF2-40B4-BE49-F238E27FC236}">
                <a16:creationId xmlns:a16="http://schemas.microsoft.com/office/drawing/2014/main" id="{FE1C78A7-B9F5-0369-3351-AC70BF83D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352" y="1328358"/>
            <a:ext cx="2609348" cy="381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490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4AA08632-6534-D6B8-6BB2-AF6EF199A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F9BCC155-5032-568C-561A-16770F35CB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sz="2400" dirty="0"/>
              <a:t>FRAMEWORKS, LIBRARIES AND TOOLS IN USE:-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B04ED8D1-BBF4-3BA6-B4B2-E73CB9D511A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55BC76-70A5-9403-DFD8-01A6E51ECC62}"/>
              </a:ext>
            </a:extLst>
          </p:cNvPr>
          <p:cNvSpPr txBox="1"/>
          <p:nvPr/>
        </p:nvSpPr>
        <p:spPr>
          <a:xfrm>
            <a:off x="520390" y="1478959"/>
            <a:ext cx="8103219" cy="3930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TensorFlow</a:t>
            </a:r>
            <a:r>
              <a:rPr lang="en-US" dirty="0"/>
              <a:t>: Provides a robust framework for building and training deep learning models.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/>
              <a:t>Keras</a:t>
            </a:r>
            <a:r>
              <a:rPr lang="en-US" dirty="0"/>
              <a:t>: High-level API for TensorFlow, used to simplify the implementation of neural networks.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Pandas</a:t>
            </a:r>
            <a:r>
              <a:rPr lang="en-US" dirty="0"/>
              <a:t>: Used for data manipulation and analysis, ensuring efficient handling of datasets.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NumPy</a:t>
            </a:r>
            <a:r>
              <a:rPr lang="en-US" dirty="0"/>
              <a:t>: Provides support for numerical computations and handling multidimensional arrays.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/>
              <a:t>tqdm</a:t>
            </a:r>
            <a:r>
              <a:rPr lang="en-US" dirty="0"/>
              <a:t>: Adds progress bars to loops, making training and processing tasks more trackable.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OpenCV (</a:t>
            </a:r>
            <a:r>
              <a:rPr lang="en-US" b="1" dirty="0" err="1"/>
              <a:t>opencv</a:t>
            </a:r>
            <a:r>
              <a:rPr lang="en-US" b="1" dirty="0"/>
              <a:t>-</a:t>
            </a:r>
            <a:r>
              <a:rPr lang="en-US" b="1" dirty="0" err="1"/>
              <a:t>contrib</a:t>
            </a:r>
            <a:r>
              <a:rPr lang="en-US" b="1" dirty="0"/>
              <a:t>-python)</a:t>
            </a:r>
            <a:r>
              <a:rPr lang="en-US" dirty="0"/>
              <a:t>: Enables face detection and image preprocessing for input data.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scikit-learn</a:t>
            </a:r>
            <a:r>
              <a:rPr lang="en-US" dirty="0"/>
              <a:t>: Used for data preprocessing, splitting datasets, and evaluating the model's performance.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/>
              <a:t>Jupyter</a:t>
            </a:r>
            <a:r>
              <a:rPr lang="en-US" b="1" dirty="0"/>
              <a:t> Notebook</a:t>
            </a:r>
            <a:r>
              <a:rPr lang="en-US" dirty="0"/>
              <a:t>: An interactive environment for developing and visualizing the model step by step.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803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0CC5791A-23DA-EE2A-47FA-91AE1E54F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3C12BE81-68F2-1DD0-704D-AF28D1489C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CNN MODEL ARCHITECTURE:-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665DDE38-18E4-AFA9-F489-130B757E842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7" name="Picture 6" descr="A diagram of a network&#10;&#10;Description automatically generated">
            <a:extLst>
              <a:ext uri="{FF2B5EF4-FFF2-40B4-BE49-F238E27FC236}">
                <a16:creationId xmlns:a16="http://schemas.microsoft.com/office/drawing/2014/main" id="{5BC6E6BF-E9C0-1082-4457-BF7EF023A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876" y="1360659"/>
            <a:ext cx="7303818" cy="36415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D6FC0F-8B72-ABE4-CC35-22395076FA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530" y="2499266"/>
            <a:ext cx="712285" cy="71228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E9A81B-1363-484B-A352-39BD1C0AEC11}"/>
              </a:ext>
            </a:extLst>
          </p:cNvPr>
          <p:cNvSpPr/>
          <p:nvPr/>
        </p:nvSpPr>
        <p:spPr>
          <a:xfrm>
            <a:off x="7285463" y="2252545"/>
            <a:ext cx="817759" cy="153887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100" dirty="0">
                <a:solidFill>
                  <a:schemeClr val="tx1"/>
                </a:solidFill>
              </a:rPr>
              <a:t>Angry</a:t>
            </a:r>
          </a:p>
          <a:p>
            <a:pPr algn="ctr"/>
            <a:r>
              <a:rPr lang="en-IN" sz="1100" dirty="0">
                <a:solidFill>
                  <a:schemeClr val="tx1"/>
                </a:solidFill>
              </a:rPr>
              <a:t>Fear</a:t>
            </a:r>
          </a:p>
          <a:p>
            <a:pPr algn="ctr"/>
            <a:r>
              <a:rPr lang="en-IN" sz="1050" dirty="0">
                <a:solidFill>
                  <a:schemeClr val="tx1"/>
                </a:solidFill>
              </a:rPr>
              <a:t>Disgust</a:t>
            </a:r>
            <a:br>
              <a:rPr lang="en-IN" sz="1100" dirty="0">
                <a:solidFill>
                  <a:schemeClr val="tx1"/>
                </a:solidFill>
              </a:rPr>
            </a:br>
            <a:r>
              <a:rPr lang="en-IN" sz="1100" dirty="0">
                <a:solidFill>
                  <a:schemeClr val="tx1"/>
                </a:solidFill>
              </a:rPr>
              <a:t>Happy</a:t>
            </a:r>
            <a:br>
              <a:rPr lang="en-IN" sz="1100" dirty="0">
                <a:solidFill>
                  <a:schemeClr val="tx1"/>
                </a:solidFill>
              </a:rPr>
            </a:br>
            <a:r>
              <a:rPr lang="en-IN" sz="1100" dirty="0">
                <a:solidFill>
                  <a:schemeClr val="tx1"/>
                </a:solidFill>
              </a:rPr>
              <a:t>Sad</a:t>
            </a:r>
            <a:br>
              <a:rPr lang="en-IN" sz="1100" dirty="0">
                <a:solidFill>
                  <a:schemeClr val="tx1"/>
                </a:solidFill>
              </a:rPr>
            </a:br>
            <a:r>
              <a:rPr lang="en-IN" sz="1100" dirty="0">
                <a:solidFill>
                  <a:schemeClr val="tx1"/>
                </a:solidFill>
              </a:rPr>
              <a:t>Neutral</a:t>
            </a:r>
            <a:br>
              <a:rPr lang="en-IN" sz="1100" dirty="0">
                <a:solidFill>
                  <a:schemeClr val="tx1"/>
                </a:solidFill>
              </a:rPr>
            </a:br>
            <a:r>
              <a:rPr lang="en-IN" sz="1100" dirty="0">
                <a:solidFill>
                  <a:schemeClr val="tx1"/>
                </a:solidFill>
              </a:rPr>
              <a:t>Surprise</a:t>
            </a:r>
          </a:p>
        </p:txBody>
      </p:sp>
    </p:spTree>
    <p:extLst>
      <p:ext uri="{BB962C8B-B14F-4D97-AF65-F5344CB8AC3E}">
        <p14:creationId xmlns:p14="http://schemas.microsoft.com/office/powerpoint/2010/main" val="3554369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99B70CCB-0AA4-59D7-450A-3122C5B9A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54EC9E03-33A2-63E8-8ACC-19BA1EC92A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SYSTEM DIAGRAM:-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413768E7-BD58-A19B-BA3B-E9B4A69488DF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object 4">
            <a:extLst>
              <a:ext uri="{FF2B5EF4-FFF2-40B4-BE49-F238E27FC236}">
                <a16:creationId xmlns:a16="http://schemas.microsoft.com/office/drawing/2014/main" id="{7CAC5A84-778A-548A-A0C8-B84A2E3C594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5" name="Picture 4" descr="A diagram of a network">
            <a:extLst>
              <a:ext uri="{FF2B5EF4-FFF2-40B4-BE49-F238E27FC236}">
                <a16:creationId xmlns:a16="http://schemas.microsoft.com/office/drawing/2014/main" id="{4FC31FDA-A4CD-4735-3ACF-05A43FEB9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098" y="1666979"/>
            <a:ext cx="7991704" cy="296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35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67FF0D16-C57E-39D7-1915-2B201AA41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C47701A5-1F3A-CF40-B0C0-F54628BF08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SYSTEM FLOWCHART:-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r>
              <a:rPr lang="de" dirty="0"/>
              <a:t>     </a:t>
            </a:r>
            <a:r>
              <a:rPr lang="de" sz="1200" b="1" dirty="0">
                <a:latin typeface="+mj-lt"/>
              </a:rPr>
              <a:t>fig 10(a).flowchart of training</a:t>
            </a:r>
            <a:r>
              <a:rPr lang="de" sz="1200" dirty="0">
                <a:latin typeface="+mj-lt"/>
              </a:rPr>
              <a:t>			        </a:t>
            </a:r>
            <a:r>
              <a:rPr lang="de" sz="1200" b="1" dirty="0">
                <a:latin typeface="+mj-lt"/>
              </a:rPr>
              <a:t>fig 10(b).flowchart of testing</a:t>
            </a: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30C2B4F2-5684-C15B-92FC-5C574F392B63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object 4">
            <a:extLst>
              <a:ext uri="{FF2B5EF4-FFF2-40B4-BE49-F238E27FC236}">
                <a16:creationId xmlns:a16="http://schemas.microsoft.com/office/drawing/2014/main" id="{1FB50BC2-2FB6-B1CC-36C8-15D9BF0267D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5" name="Picture 4" descr="A diagram of a face recognition process">
            <a:extLst>
              <a:ext uri="{FF2B5EF4-FFF2-40B4-BE49-F238E27FC236}">
                <a16:creationId xmlns:a16="http://schemas.microsoft.com/office/drawing/2014/main" id="{EF427458-E84A-96FA-76B8-9D990C9FA8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727" y="1523999"/>
            <a:ext cx="3052146" cy="2920691"/>
          </a:xfrm>
          <a:prstGeom prst="rect">
            <a:avLst/>
          </a:prstGeom>
        </p:spPr>
      </p:pic>
      <p:pic>
        <p:nvPicPr>
          <p:cNvPr id="7" name="Picture 6" descr="A diagram of a data processing process">
            <a:extLst>
              <a:ext uri="{FF2B5EF4-FFF2-40B4-BE49-F238E27FC236}">
                <a16:creationId xmlns:a16="http://schemas.microsoft.com/office/drawing/2014/main" id="{F472E88A-61B7-0BA2-0A0F-442F90B450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3376" y="1523999"/>
            <a:ext cx="2765502" cy="292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54898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 Futuristic Duotone Style Tech Pitch Deck  by Slidesgo">
  <a:themeElements>
    <a:clrScheme name="Simple Light">
      <a:dk1>
        <a:srgbClr val="212121"/>
      </a:dk1>
      <a:lt1>
        <a:srgbClr val="999999"/>
      </a:lt1>
      <a:dk2>
        <a:srgbClr val="D9D9D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1278</TotalTime>
  <Words>924</Words>
  <Application>Microsoft Office PowerPoint</Application>
  <PresentationFormat>On-screen Show (16:9)</PresentationFormat>
  <Paragraphs>145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Audiowide</vt:lpstr>
      <vt:lpstr>Wingdings</vt:lpstr>
      <vt:lpstr>Arial</vt:lpstr>
      <vt:lpstr>Abel</vt:lpstr>
      <vt:lpstr>Geometric Futuristic Duotone Style Tech Pitch Deck  by Slidesgo</vt:lpstr>
      <vt:lpstr>Real Time Facial Emotion Recognition Using Deep Learning</vt:lpstr>
      <vt:lpstr>CONTENTS:-             </vt:lpstr>
      <vt:lpstr>INTRODUCTION:-             </vt:lpstr>
      <vt:lpstr>LITERATURE REVIEW:-             </vt:lpstr>
      <vt:lpstr>RESEARCH METHODOLOGY:-             </vt:lpstr>
      <vt:lpstr>FRAMEWORKS, LIBRARIES AND TOOLS IN USE:-             </vt:lpstr>
      <vt:lpstr>CNN MODEL ARCHITECTURE:-             </vt:lpstr>
      <vt:lpstr>SYSTEM DIAGRAM:-             </vt:lpstr>
      <vt:lpstr>SYSTEM FLOWCHART:-               fig 10(a).flowchart of training           fig 10(b).flowchart of testing   </vt:lpstr>
      <vt:lpstr>DATASETS USED:-             </vt:lpstr>
      <vt:lpstr>MODEL DEPLOYMENT:-             </vt:lpstr>
      <vt:lpstr>CONCLUSION:-             </vt:lpstr>
      <vt:lpstr>FUTURE SCOPE:-           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Prakash</dc:creator>
  <cp:lastModifiedBy>Prakash Kumar Prajapati</cp:lastModifiedBy>
  <cp:revision>5</cp:revision>
  <dcterms:modified xsi:type="dcterms:W3CDTF">2025-05-23T05:37:39Z</dcterms:modified>
</cp:coreProperties>
</file>